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2" r:id="rId5"/>
    <p:sldId id="293" r:id="rId6"/>
    <p:sldId id="258" r:id="rId7"/>
    <p:sldId id="291" r:id="rId8"/>
    <p:sldId id="260" r:id="rId9"/>
    <p:sldId id="261" r:id="rId10"/>
    <p:sldId id="271" r:id="rId11"/>
    <p:sldId id="269" r:id="rId12"/>
    <p:sldId id="268" r:id="rId13"/>
    <p:sldId id="267" r:id="rId14"/>
    <p:sldId id="266" r:id="rId15"/>
    <p:sldId id="265" r:id="rId16"/>
    <p:sldId id="278" r:id="rId17"/>
    <p:sldId id="262" r:id="rId18"/>
    <p:sldId id="276" r:id="rId19"/>
    <p:sldId id="275" r:id="rId20"/>
    <p:sldId id="274" r:id="rId21"/>
    <p:sldId id="287" r:id="rId22"/>
    <p:sldId id="273" r:id="rId23"/>
    <p:sldId id="272" r:id="rId24"/>
    <p:sldId id="279" r:id="rId25"/>
    <p:sldId id="288" r:id="rId26"/>
    <p:sldId id="282" r:id="rId27"/>
    <p:sldId id="285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73E5E-DFC0-43C9-BFCD-BE4050957CB9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56EE9C0-5EB6-4D8F-B9DF-D6E341B24647}">
      <dgm:prSet phldrT="[Text]" custT="1"/>
      <dgm:spPr/>
      <dgm:t>
        <a:bodyPr/>
        <a:lstStyle/>
        <a:p>
          <a:r>
            <a:rPr lang="en-US" sz="1800" b="1" dirty="0" err="1" smtClean="0"/>
            <a:t>Tổng</a:t>
          </a:r>
          <a:r>
            <a:rPr lang="en-US" sz="1800" b="1" dirty="0" smtClean="0"/>
            <a:t> </a:t>
          </a:r>
          <a:r>
            <a:rPr lang="en-US" sz="1800" b="1" dirty="0" err="1" smtClean="0"/>
            <a:t>Chủ</a:t>
          </a:r>
          <a:r>
            <a:rPr lang="en-US" sz="1800" b="1" dirty="0" smtClean="0"/>
            <a:t> </a:t>
          </a:r>
          <a:r>
            <a:rPr lang="en-US" sz="1800" b="1" dirty="0" err="1" smtClean="0"/>
            <a:t>biên</a:t>
          </a:r>
          <a:r>
            <a:rPr lang="en-US" sz="1800" b="1" dirty="0" smtClean="0"/>
            <a:t>: PGS.TS. </a:t>
          </a:r>
          <a:r>
            <a:rPr lang="en-US" sz="1800" b="1" dirty="0" smtClean="0"/>
            <a:t>BÙI </a:t>
          </a:r>
          <a:r>
            <a:rPr lang="en-US" sz="1800" b="1" dirty="0" smtClean="0"/>
            <a:t>MẠNH HÙNG</a:t>
          </a:r>
          <a:endParaRPr lang="en-US" sz="1800" b="1" dirty="0"/>
        </a:p>
      </dgm:t>
    </dgm:pt>
    <dgm:pt modelId="{D5A76734-4285-48A1-A327-083B9084C9B0}" type="parTrans" cxnId="{E4C0C123-41B1-448A-ADD5-E6BC42DDE936}">
      <dgm:prSet/>
      <dgm:spPr/>
      <dgm:t>
        <a:bodyPr/>
        <a:lstStyle/>
        <a:p>
          <a:endParaRPr lang="en-US" sz="1800" b="1"/>
        </a:p>
      </dgm:t>
    </dgm:pt>
    <dgm:pt modelId="{B4A2DF3D-1EF4-46A1-94EA-6C1FC7F318A6}" type="sibTrans" cxnId="{E4C0C123-41B1-448A-ADD5-E6BC42DDE936}">
      <dgm:prSet/>
      <dgm:spPr/>
      <dgm:t>
        <a:bodyPr/>
        <a:lstStyle/>
        <a:p>
          <a:endParaRPr lang="en-US" sz="1800" b="1"/>
        </a:p>
      </dgm:t>
    </dgm:pt>
    <dgm:pt modelId="{D5AB370E-81BA-4287-9FA6-33DC985C3A5D}">
      <dgm:prSet phldrT="[Text]" custT="1"/>
      <dgm:spPr/>
      <dgm:t>
        <a:bodyPr/>
        <a:lstStyle/>
        <a:p>
          <a:r>
            <a:rPr lang="en-US" sz="1800" b="1" dirty="0" err="1" smtClean="0"/>
            <a:t>Chủ</a:t>
          </a:r>
          <a:r>
            <a:rPr lang="en-US" sz="1800" b="1" dirty="0" smtClean="0"/>
            <a:t> </a:t>
          </a:r>
          <a:r>
            <a:rPr lang="en-US" sz="1800" b="1" dirty="0" err="1" smtClean="0"/>
            <a:t>biên</a:t>
          </a:r>
          <a:r>
            <a:rPr lang="en-US" sz="1800" b="1" dirty="0" smtClean="0"/>
            <a:t>: PGS.TS. NGUYỄN THỊ NGÂN HOA</a:t>
          </a:r>
          <a:endParaRPr lang="en-US" sz="1800" b="1" dirty="0"/>
        </a:p>
      </dgm:t>
    </dgm:pt>
    <dgm:pt modelId="{E02DECA6-C8E4-4A8F-B2E1-86A9DA5C62C7}" type="parTrans" cxnId="{D7B1D93C-BADF-4E6E-9DD7-28D79D5CC7A2}">
      <dgm:prSet/>
      <dgm:spPr/>
      <dgm:t>
        <a:bodyPr/>
        <a:lstStyle/>
        <a:p>
          <a:endParaRPr lang="en-US" sz="1800" b="1"/>
        </a:p>
      </dgm:t>
    </dgm:pt>
    <dgm:pt modelId="{CDF6132B-CB76-441C-9BD9-FA13E35BF304}" type="sibTrans" cxnId="{D7B1D93C-BADF-4E6E-9DD7-28D79D5CC7A2}">
      <dgm:prSet/>
      <dgm:spPr/>
      <dgm:t>
        <a:bodyPr/>
        <a:lstStyle/>
        <a:p>
          <a:endParaRPr lang="en-US" sz="1800" b="1"/>
        </a:p>
      </dgm:t>
    </dgm:pt>
    <dgm:pt modelId="{70600108-F145-4E6E-892D-2243B04EE3CB}">
      <dgm:prSet phldrT="[Text]" custT="1"/>
      <dgm:spPr/>
      <dgm:t>
        <a:bodyPr/>
        <a:lstStyle/>
        <a:p>
          <a:r>
            <a:rPr lang="en-US" sz="1800" b="1" dirty="0" smtClean="0"/>
            <a:t>PGS.TS. NGUYỄN LINH CHI</a:t>
          </a:r>
          <a:endParaRPr lang="en-US" sz="1800" b="1" dirty="0"/>
        </a:p>
      </dgm:t>
    </dgm:pt>
    <dgm:pt modelId="{8EEF7309-C7DE-4CC3-A6D2-65426B96B2BE}" type="parTrans" cxnId="{8EB527F7-0E4E-4EB4-8F06-8A2E84C67EDA}">
      <dgm:prSet/>
      <dgm:spPr/>
      <dgm:t>
        <a:bodyPr/>
        <a:lstStyle/>
        <a:p>
          <a:endParaRPr lang="en-US" sz="1800" b="1"/>
        </a:p>
      </dgm:t>
    </dgm:pt>
    <dgm:pt modelId="{20D7A3F6-7311-4616-9E1D-19650BD1279A}" type="sibTrans" cxnId="{8EB527F7-0E4E-4EB4-8F06-8A2E84C67EDA}">
      <dgm:prSet/>
      <dgm:spPr/>
      <dgm:t>
        <a:bodyPr/>
        <a:lstStyle/>
        <a:p>
          <a:endParaRPr lang="en-US" sz="1800" b="1"/>
        </a:p>
      </dgm:t>
    </dgm:pt>
    <dgm:pt modelId="{57CDA9A5-D3B9-4FB3-8BD6-9BC18DF3241B}">
      <dgm:prSet phldrT="[Text]" custT="1"/>
      <dgm:spPr/>
      <dgm:t>
        <a:bodyPr/>
        <a:lstStyle/>
        <a:p>
          <a:r>
            <a:rPr lang="en-US" sz="1800" b="1" dirty="0" smtClean="0"/>
            <a:t>PGS.TS. NGUYỄN THỊ MAI LIÊN</a:t>
          </a:r>
          <a:endParaRPr lang="en-US" sz="1800" b="1" dirty="0"/>
        </a:p>
      </dgm:t>
    </dgm:pt>
    <dgm:pt modelId="{9393ED05-AB65-4DD2-82C0-B0D0AC2CE193}" type="parTrans" cxnId="{197B1F67-835B-495F-831C-544011E4164B}">
      <dgm:prSet/>
      <dgm:spPr/>
      <dgm:t>
        <a:bodyPr/>
        <a:lstStyle/>
        <a:p>
          <a:endParaRPr lang="en-US" sz="1800" b="1"/>
        </a:p>
      </dgm:t>
    </dgm:pt>
    <dgm:pt modelId="{2A1AA8D7-E16C-4CC0-8598-8A8B2855B592}" type="sibTrans" cxnId="{197B1F67-835B-495F-831C-544011E4164B}">
      <dgm:prSet/>
      <dgm:spPr/>
      <dgm:t>
        <a:bodyPr/>
        <a:lstStyle/>
        <a:p>
          <a:endParaRPr lang="en-US" sz="1800" b="1"/>
        </a:p>
      </dgm:t>
    </dgm:pt>
    <dgm:pt modelId="{07A9E16B-7AF6-4D6A-A310-97BF24F20C78}">
      <dgm:prSet phldrT="[Text]" custT="1"/>
      <dgm:spPr/>
      <dgm:t>
        <a:bodyPr/>
        <a:lstStyle/>
        <a:p>
          <a:r>
            <a:rPr lang="en-US" sz="1800" b="1" dirty="0" smtClean="0"/>
            <a:t>TS. ĐẶNG LƯU</a:t>
          </a:r>
          <a:endParaRPr lang="en-US" sz="1800" b="1" dirty="0"/>
        </a:p>
      </dgm:t>
    </dgm:pt>
    <dgm:pt modelId="{EF9860AC-734D-4F8F-8C29-41C729D40C56}" type="parTrans" cxnId="{C535FDC4-D638-4471-8E3D-2BD84006A452}">
      <dgm:prSet/>
      <dgm:spPr/>
      <dgm:t>
        <a:bodyPr/>
        <a:lstStyle/>
        <a:p>
          <a:endParaRPr lang="en-US" sz="1800" b="1"/>
        </a:p>
      </dgm:t>
    </dgm:pt>
    <dgm:pt modelId="{A2E96B6A-A460-4F09-93E5-006A32F14E37}" type="sibTrans" cxnId="{C535FDC4-D638-4471-8E3D-2BD84006A452}">
      <dgm:prSet/>
      <dgm:spPr/>
      <dgm:t>
        <a:bodyPr/>
        <a:lstStyle/>
        <a:p>
          <a:endParaRPr lang="en-US" sz="1800" b="1"/>
        </a:p>
      </dgm:t>
    </dgm:pt>
    <dgm:pt modelId="{CE0CD1D1-2546-40CD-ABEC-16F0F795C874}">
      <dgm:prSet phldrT="[Text]" custT="1"/>
      <dgm:spPr/>
      <dgm:t>
        <a:bodyPr/>
        <a:lstStyle/>
        <a:p>
          <a:r>
            <a:rPr lang="en-US" sz="1800" b="1" dirty="0" smtClean="0"/>
            <a:t>PGS.TS. LÊ TRÀ MY</a:t>
          </a:r>
          <a:endParaRPr lang="en-US" sz="1800" b="1" dirty="0"/>
        </a:p>
      </dgm:t>
    </dgm:pt>
    <dgm:pt modelId="{695F8BBA-D128-4628-8117-FDDEE27AFB95}" type="parTrans" cxnId="{522AF0D6-F477-480E-9942-1B87AF284438}">
      <dgm:prSet/>
      <dgm:spPr/>
      <dgm:t>
        <a:bodyPr/>
        <a:lstStyle/>
        <a:p>
          <a:endParaRPr lang="en-US" sz="1800" b="1"/>
        </a:p>
      </dgm:t>
    </dgm:pt>
    <dgm:pt modelId="{BFAEA60A-F1F4-40D6-B5D4-8F32B02B7BA3}" type="sibTrans" cxnId="{522AF0D6-F477-480E-9942-1B87AF284438}">
      <dgm:prSet/>
      <dgm:spPr/>
      <dgm:t>
        <a:bodyPr/>
        <a:lstStyle/>
        <a:p>
          <a:endParaRPr lang="en-US" sz="1800" b="1"/>
        </a:p>
      </dgm:t>
    </dgm:pt>
    <dgm:pt modelId="{A8ADA321-A1BD-4DDB-98A4-289442F3995C}">
      <dgm:prSet phldrT="[Text]" custT="1"/>
      <dgm:spPr/>
      <dgm:t>
        <a:bodyPr/>
        <a:lstStyle/>
        <a:p>
          <a:r>
            <a:rPr lang="en-US" sz="1800" b="1" dirty="0" smtClean="0"/>
            <a:t>TS. NGUYỄN THỊ NƯƠNG</a:t>
          </a:r>
          <a:endParaRPr lang="en-US" sz="1800" b="1" dirty="0"/>
        </a:p>
      </dgm:t>
    </dgm:pt>
    <dgm:pt modelId="{7771F92E-B71A-4251-909F-854DFE916F37}" type="parTrans" cxnId="{7E0161E1-79F5-4955-88B9-A9C20609671D}">
      <dgm:prSet/>
      <dgm:spPr/>
      <dgm:t>
        <a:bodyPr/>
        <a:lstStyle/>
        <a:p>
          <a:endParaRPr lang="en-US" sz="1800" b="1"/>
        </a:p>
      </dgm:t>
    </dgm:pt>
    <dgm:pt modelId="{A3F8E7D5-C0EC-4D5B-AFB7-E730FB28ECCD}" type="sibTrans" cxnId="{7E0161E1-79F5-4955-88B9-A9C20609671D}">
      <dgm:prSet/>
      <dgm:spPr/>
      <dgm:t>
        <a:bodyPr/>
        <a:lstStyle/>
        <a:p>
          <a:endParaRPr lang="en-US" sz="1800" b="1"/>
        </a:p>
      </dgm:t>
    </dgm:pt>
    <dgm:pt modelId="{31A4352D-E8E2-4DAA-B3FF-FBCBF6784D51}">
      <dgm:prSet custT="1"/>
      <dgm:spPr/>
      <dgm:t>
        <a:bodyPr/>
        <a:lstStyle/>
        <a:p>
          <a:r>
            <a:rPr lang="en-US" sz="1800" b="1" dirty="0" smtClean="0"/>
            <a:t>TS. NGUYỄN THỊ HẢI PHƯƠNG</a:t>
          </a:r>
          <a:endParaRPr lang="en-US" sz="1800" b="1" dirty="0"/>
        </a:p>
      </dgm:t>
    </dgm:pt>
    <dgm:pt modelId="{3669B46E-77E5-49A3-B8CE-D17A5621D932}" type="parTrans" cxnId="{7EA16F65-D96B-4C4D-9271-2027EF0EE71B}">
      <dgm:prSet/>
      <dgm:spPr/>
      <dgm:t>
        <a:bodyPr/>
        <a:lstStyle/>
        <a:p>
          <a:endParaRPr lang="en-US"/>
        </a:p>
      </dgm:t>
    </dgm:pt>
    <dgm:pt modelId="{F56EE92B-76C6-4910-A77E-41D6DA44E067}" type="sibTrans" cxnId="{7EA16F65-D96B-4C4D-9271-2027EF0EE71B}">
      <dgm:prSet/>
      <dgm:spPr/>
      <dgm:t>
        <a:bodyPr/>
        <a:lstStyle/>
        <a:p>
          <a:endParaRPr lang="en-US"/>
        </a:p>
      </dgm:t>
    </dgm:pt>
    <dgm:pt modelId="{B070C7E1-F141-41EE-BDE6-E3E54172A363}">
      <dgm:prSet custT="1"/>
      <dgm:spPr/>
      <dgm:t>
        <a:bodyPr/>
        <a:lstStyle/>
        <a:p>
          <a:r>
            <a:rPr lang="en-US" sz="1800" b="1" dirty="0" smtClean="0"/>
            <a:t>PGS. TS. NGUYỄN THANH TÙNG</a:t>
          </a:r>
          <a:endParaRPr lang="en-US" sz="1800" b="1" dirty="0"/>
        </a:p>
      </dgm:t>
    </dgm:pt>
    <dgm:pt modelId="{D2D4BA37-AF15-4972-B998-05E030E493AC}" type="parTrans" cxnId="{32CAC4C9-1822-4E5B-8F39-B252FA564981}">
      <dgm:prSet/>
      <dgm:spPr/>
      <dgm:t>
        <a:bodyPr/>
        <a:lstStyle/>
        <a:p>
          <a:endParaRPr lang="en-US"/>
        </a:p>
      </dgm:t>
    </dgm:pt>
    <dgm:pt modelId="{28EC96B4-A95E-49FC-B5ED-4BCE6F94BC98}" type="sibTrans" cxnId="{32CAC4C9-1822-4E5B-8F39-B252FA564981}">
      <dgm:prSet/>
      <dgm:spPr/>
      <dgm:t>
        <a:bodyPr/>
        <a:lstStyle/>
        <a:p>
          <a:endParaRPr lang="en-US"/>
        </a:p>
      </dgm:t>
    </dgm:pt>
    <dgm:pt modelId="{FEFA10AB-EED4-479D-81FE-52AC517548AE}">
      <dgm:prSet custT="1"/>
      <dgm:spPr/>
      <dgm:t>
        <a:bodyPr/>
        <a:lstStyle/>
        <a:p>
          <a:r>
            <a:rPr lang="en-US" sz="1800" b="1" dirty="0" smtClean="0"/>
            <a:t>TS. PHẠM ĐẶNG XUÂN HƯƠNG</a:t>
          </a:r>
          <a:endParaRPr lang="en-US" sz="1800" b="1" dirty="0"/>
        </a:p>
      </dgm:t>
    </dgm:pt>
    <dgm:pt modelId="{7DFB50BD-9F2C-44E6-A3A7-7AB00509B466}" type="parTrans" cxnId="{9A38EB46-B521-4DB3-A37E-B5051DA78173}">
      <dgm:prSet/>
      <dgm:spPr/>
      <dgm:t>
        <a:bodyPr/>
        <a:lstStyle/>
        <a:p>
          <a:endParaRPr lang="en-US"/>
        </a:p>
      </dgm:t>
    </dgm:pt>
    <dgm:pt modelId="{E76F5BFB-1984-4DB3-807E-8046D182ADAA}" type="sibTrans" cxnId="{9A38EB46-B521-4DB3-A37E-B5051DA78173}">
      <dgm:prSet/>
      <dgm:spPr/>
      <dgm:t>
        <a:bodyPr/>
        <a:lstStyle/>
        <a:p>
          <a:endParaRPr lang="en-US"/>
        </a:p>
      </dgm:t>
    </dgm:pt>
    <dgm:pt modelId="{7131F2DD-B413-449C-BF4F-BC2CC8016477}">
      <dgm:prSet custT="1"/>
      <dgm:spPr/>
      <dgm:t>
        <a:bodyPr/>
        <a:lstStyle/>
        <a:p>
          <a:r>
            <a:rPr lang="en-US" sz="1800" b="1" dirty="0" smtClean="0"/>
            <a:t>PGS.TS</a:t>
          </a:r>
          <a:r>
            <a:rPr lang="en-US" sz="1800" b="1" dirty="0" smtClean="0"/>
            <a:t>. PHAN HUY DŨNG</a:t>
          </a:r>
          <a:endParaRPr lang="en-US" sz="1800" b="1" dirty="0"/>
        </a:p>
      </dgm:t>
    </dgm:pt>
    <dgm:pt modelId="{8AFD16DD-6271-48B3-BC9E-0366D63639CC}" type="parTrans" cxnId="{C95D7FB9-9F3B-4CD1-91B6-8D3D6D91F1B9}">
      <dgm:prSet/>
      <dgm:spPr/>
      <dgm:t>
        <a:bodyPr/>
        <a:lstStyle/>
        <a:p>
          <a:endParaRPr lang="en-US"/>
        </a:p>
      </dgm:t>
    </dgm:pt>
    <dgm:pt modelId="{A699F328-80B2-4656-BA93-51399383D509}" type="sibTrans" cxnId="{C95D7FB9-9F3B-4CD1-91B6-8D3D6D91F1B9}">
      <dgm:prSet/>
      <dgm:spPr/>
      <dgm:t>
        <a:bodyPr/>
        <a:lstStyle/>
        <a:p>
          <a:endParaRPr lang="en-US"/>
        </a:p>
      </dgm:t>
    </dgm:pt>
    <dgm:pt modelId="{CBFCEE45-9BB1-4905-8FA6-44AFA5A1B41B}">
      <dgm:prSet custT="1"/>
      <dgm:spPr/>
      <dgm:t>
        <a:bodyPr/>
        <a:lstStyle/>
        <a:p>
          <a:r>
            <a:rPr lang="en-US" sz="1800" b="1" dirty="0" smtClean="0"/>
            <a:t>TS. LÊ THỊ MINH </a:t>
          </a:r>
          <a:r>
            <a:rPr lang="en-US" sz="1800" b="1" dirty="0" smtClean="0"/>
            <a:t>NGUYỆT</a:t>
          </a:r>
          <a:endParaRPr lang="en-US" sz="1800" b="1" dirty="0"/>
        </a:p>
      </dgm:t>
    </dgm:pt>
    <dgm:pt modelId="{4897D101-246F-4241-80D2-A9A0E1CF6225}" type="parTrans" cxnId="{30FD2BB4-E514-48FE-AAF2-8E40453039C7}">
      <dgm:prSet/>
      <dgm:spPr/>
      <dgm:t>
        <a:bodyPr/>
        <a:lstStyle/>
        <a:p>
          <a:endParaRPr lang="en-US"/>
        </a:p>
      </dgm:t>
    </dgm:pt>
    <dgm:pt modelId="{7072672D-F342-4013-A5D1-63BA1A1072CE}" type="sibTrans" cxnId="{30FD2BB4-E514-48FE-AAF2-8E40453039C7}">
      <dgm:prSet/>
      <dgm:spPr/>
      <dgm:t>
        <a:bodyPr/>
        <a:lstStyle/>
        <a:p>
          <a:endParaRPr lang="en-US"/>
        </a:p>
      </dgm:t>
    </dgm:pt>
    <dgm:pt modelId="{0606F904-DE05-47FC-B911-D339E223956B}" type="pres">
      <dgm:prSet presAssocID="{6F473E5E-DFC0-43C9-BFCD-BE4050957C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9578C1-0C5A-42B1-AFE5-3625E0AE63B8}" type="pres">
      <dgm:prSet presAssocID="{656EE9C0-5EB6-4D8F-B9DF-D6E341B24647}" presName="parentLin" presStyleCnt="0"/>
      <dgm:spPr/>
      <dgm:t>
        <a:bodyPr/>
        <a:lstStyle/>
        <a:p>
          <a:endParaRPr lang="en-US"/>
        </a:p>
      </dgm:t>
    </dgm:pt>
    <dgm:pt modelId="{B153EA13-AAF2-43A7-B456-106E22C0722E}" type="pres">
      <dgm:prSet presAssocID="{656EE9C0-5EB6-4D8F-B9DF-D6E341B24647}" presName="parentLeftMargin" presStyleLbl="node1" presStyleIdx="0" presStyleCnt="12"/>
      <dgm:spPr/>
      <dgm:t>
        <a:bodyPr/>
        <a:lstStyle/>
        <a:p>
          <a:endParaRPr lang="en-US"/>
        </a:p>
      </dgm:t>
    </dgm:pt>
    <dgm:pt modelId="{8F44E9A5-417F-4FFA-9640-9F13F675B4E7}" type="pres">
      <dgm:prSet presAssocID="{656EE9C0-5EB6-4D8F-B9DF-D6E341B24647}" presName="parentText" presStyleLbl="node1" presStyleIdx="0" presStyleCnt="12" custScaleX="130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3FB54-A179-4E5E-8128-9C426F713A84}" type="pres">
      <dgm:prSet presAssocID="{656EE9C0-5EB6-4D8F-B9DF-D6E341B24647}" presName="negativeSpace" presStyleCnt="0"/>
      <dgm:spPr/>
      <dgm:t>
        <a:bodyPr/>
        <a:lstStyle/>
        <a:p>
          <a:endParaRPr lang="en-US"/>
        </a:p>
      </dgm:t>
    </dgm:pt>
    <dgm:pt modelId="{DB09A59A-2A59-4A09-9BA0-506A17183247}" type="pres">
      <dgm:prSet presAssocID="{656EE9C0-5EB6-4D8F-B9DF-D6E341B24647}" presName="childText" presStyleLbl="conF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0AF9F-3372-4E94-B46B-3662B42CCC71}" type="pres">
      <dgm:prSet presAssocID="{B4A2DF3D-1EF4-46A1-94EA-6C1FC7F318A6}" presName="spaceBetweenRectangles" presStyleCnt="0"/>
      <dgm:spPr/>
      <dgm:t>
        <a:bodyPr/>
        <a:lstStyle/>
        <a:p>
          <a:endParaRPr lang="en-US"/>
        </a:p>
      </dgm:t>
    </dgm:pt>
    <dgm:pt modelId="{DC7CFE49-CE92-4A65-8F52-94E36DE17830}" type="pres">
      <dgm:prSet presAssocID="{D5AB370E-81BA-4287-9FA6-33DC985C3A5D}" presName="parentLin" presStyleCnt="0"/>
      <dgm:spPr/>
      <dgm:t>
        <a:bodyPr/>
        <a:lstStyle/>
        <a:p>
          <a:endParaRPr lang="en-US"/>
        </a:p>
      </dgm:t>
    </dgm:pt>
    <dgm:pt modelId="{A94D9262-F7F4-41F7-B766-D7662870958C}" type="pres">
      <dgm:prSet presAssocID="{D5AB370E-81BA-4287-9FA6-33DC985C3A5D}" presName="parentLeftMargin" presStyleLbl="node1" presStyleIdx="0" presStyleCnt="12"/>
      <dgm:spPr/>
      <dgm:t>
        <a:bodyPr/>
        <a:lstStyle/>
        <a:p>
          <a:endParaRPr lang="en-US"/>
        </a:p>
      </dgm:t>
    </dgm:pt>
    <dgm:pt modelId="{DC0CBC24-83BF-42AB-891A-CEB7BDE03C18}" type="pres">
      <dgm:prSet presAssocID="{D5AB370E-81BA-4287-9FA6-33DC985C3A5D}" presName="parentText" presStyleLbl="node1" presStyleIdx="1" presStyleCnt="12" custScaleX="130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0AF4F-86E1-4B7B-B26E-EFB127B31CF9}" type="pres">
      <dgm:prSet presAssocID="{D5AB370E-81BA-4287-9FA6-33DC985C3A5D}" presName="negativeSpace" presStyleCnt="0"/>
      <dgm:spPr/>
      <dgm:t>
        <a:bodyPr/>
        <a:lstStyle/>
        <a:p>
          <a:endParaRPr lang="en-US"/>
        </a:p>
      </dgm:t>
    </dgm:pt>
    <dgm:pt modelId="{6E9E8688-C5CD-491B-9FFC-7B06649FD899}" type="pres">
      <dgm:prSet presAssocID="{D5AB370E-81BA-4287-9FA6-33DC985C3A5D}" presName="childText" presStyleLbl="conF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95542-EFF0-4E86-8794-47EFF7BAC53F}" type="pres">
      <dgm:prSet presAssocID="{CDF6132B-CB76-441C-9BD9-FA13E35BF304}" presName="spaceBetweenRectangles" presStyleCnt="0"/>
      <dgm:spPr/>
      <dgm:t>
        <a:bodyPr/>
        <a:lstStyle/>
        <a:p>
          <a:endParaRPr lang="en-US"/>
        </a:p>
      </dgm:t>
    </dgm:pt>
    <dgm:pt modelId="{BF04F0F9-DF1B-458A-8759-9B53E8BE3EFB}" type="pres">
      <dgm:prSet presAssocID="{70600108-F145-4E6E-892D-2243B04EE3CB}" presName="parentLin" presStyleCnt="0"/>
      <dgm:spPr/>
      <dgm:t>
        <a:bodyPr/>
        <a:lstStyle/>
        <a:p>
          <a:endParaRPr lang="en-US"/>
        </a:p>
      </dgm:t>
    </dgm:pt>
    <dgm:pt modelId="{46151A66-C74C-444B-83DD-C6BF6311FA79}" type="pres">
      <dgm:prSet presAssocID="{70600108-F145-4E6E-892D-2243B04EE3CB}" presName="parentLeftMargin" presStyleLbl="node1" presStyleIdx="1" presStyleCnt="12"/>
      <dgm:spPr/>
      <dgm:t>
        <a:bodyPr/>
        <a:lstStyle/>
        <a:p>
          <a:endParaRPr lang="en-US"/>
        </a:p>
      </dgm:t>
    </dgm:pt>
    <dgm:pt modelId="{5480F521-F253-4C67-915E-AAB22E2C9D84}" type="pres">
      <dgm:prSet presAssocID="{70600108-F145-4E6E-892D-2243B04EE3CB}" presName="parentText" presStyleLbl="node1" presStyleIdx="2" presStyleCnt="12" custScaleX="130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3144E-6F8D-45FB-9B92-C09421B08975}" type="pres">
      <dgm:prSet presAssocID="{70600108-F145-4E6E-892D-2243B04EE3CB}" presName="negativeSpace" presStyleCnt="0"/>
      <dgm:spPr/>
      <dgm:t>
        <a:bodyPr/>
        <a:lstStyle/>
        <a:p>
          <a:endParaRPr lang="en-US"/>
        </a:p>
      </dgm:t>
    </dgm:pt>
    <dgm:pt modelId="{3B467009-E4B0-4076-A164-56F878D7787A}" type="pres">
      <dgm:prSet presAssocID="{70600108-F145-4E6E-892D-2243B04EE3CB}" presName="childText" presStyleLbl="conF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F343-0473-4FBB-BE23-6C206A188601}" type="pres">
      <dgm:prSet presAssocID="{20D7A3F6-7311-4616-9E1D-19650BD1279A}" presName="spaceBetweenRectangles" presStyleCnt="0"/>
      <dgm:spPr/>
      <dgm:t>
        <a:bodyPr/>
        <a:lstStyle/>
        <a:p>
          <a:endParaRPr lang="en-US"/>
        </a:p>
      </dgm:t>
    </dgm:pt>
    <dgm:pt modelId="{DEB2F099-5CD8-4D97-A8E2-7FAE1EA82A88}" type="pres">
      <dgm:prSet presAssocID="{7131F2DD-B413-449C-BF4F-BC2CC8016477}" presName="parentLin" presStyleCnt="0"/>
      <dgm:spPr/>
    </dgm:pt>
    <dgm:pt modelId="{A02B3CD8-E028-42EE-8D90-32D2433B1002}" type="pres">
      <dgm:prSet presAssocID="{7131F2DD-B413-449C-BF4F-BC2CC8016477}" presName="parentLeftMargin" presStyleLbl="node1" presStyleIdx="2" presStyleCnt="12"/>
      <dgm:spPr/>
      <dgm:t>
        <a:bodyPr/>
        <a:lstStyle/>
        <a:p>
          <a:endParaRPr lang="en-US"/>
        </a:p>
      </dgm:t>
    </dgm:pt>
    <dgm:pt modelId="{83945ABE-BAAE-4106-9F1E-79448C015E82}" type="pres">
      <dgm:prSet presAssocID="{7131F2DD-B413-449C-BF4F-BC2CC8016477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F3B9B-D0C3-4F7D-99CC-2931C1476879}" type="pres">
      <dgm:prSet presAssocID="{7131F2DD-B413-449C-BF4F-BC2CC8016477}" presName="negativeSpace" presStyleCnt="0"/>
      <dgm:spPr/>
    </dgm:pt>
    <dgm:pt modelId="{CF641FAA-DA6E-4379-BD11-B7A7ECAEF20C}" type="pres">
      <dgm:prSet presAssocID="{7131F2DD-B413-449C-BF4F-BC2CC8016477}" presName="childText" presStyleLbl="conFgAcc1" presStyleIdx="3" presStyleCnt="12">
        <dgm:presLayoutVars>
          <dgm:bulletEnabled val="1"/>
        </dgm:presLayoutVars>
      </dgm:prSet>
      <dgm:spPr/>
    </dgm:pt>
    <dgm:pt modelId="{C394AB0A-336A-428F-90F4-B948603878B5}" type="pres">
      <dgm:prSet presAssocID="{A699F328-80B2-4656-BA93-51399383D509}" presName="spaceBetweenRectangles" presStyleCnt="0"/>
      <dgm:spPr/>
    </dgm:pt>
    <dgm:pt modelId="{14CED0D7-A02F-42B0-9AF7-64DF6D3B2D08}" type="pres">
      <dgm:prSet presAssocID="{FEFA10AB-EED4-479D-81FE-52AC517548AE}" presName="parentLin" presStyleCnt="0"/>
      <dgm:spPr/>
    </dgm:pt>
    <dgm:pt modelId="{EF24EC78-F2A2-4A25-9C90-1FE75BCA2BD2}" type="pres">
      <dgm:prSet presAssocID="{FEFA10AB-EED4-479D-81FE-52AC517548AE}" presName="parentLeftMargin" presStyleLbl="node1" presStyleIdx="3" presStyleCnt="12"/>
      <dgm:spPr/>
      <dgm:t>
        <a:bodyPr/>
        <a:lstStyle/>
        <a:p>
          <a:endParaRPr lang="en-US"/>
        </a:p>
      </dgm:t>
    </dgm:pt>
    <dgm:pt modelId="{4BEE44A2-C7C0-454F-B325-8AD4936FC2F8}" type="pres">
      <dgm:prSet presAssocID="{FEFA10AB-EED4-479D-81FE-52AC517548AE}" presName="parentText" presStyleLbl="node1" presStyleIdx="4" presStyleCnt="12" custScaleX="131349" custScaleY="848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CA79B-D940-492D-ACE7-82FDFABDEAE5}" type="pres">
      <dgm:prSet presAssocID="{FEFA10AB-EED4-479D-81FE-52AC517548AE}" presName="negativeSpace" presStyleCnt="0"/>
      <dgm:spPr/>
    </dgm:pt>
    <dgm:pt modelId="{062DEB84-935B-4873-8356-DFB164EE5E5D}" type="pres">
      <dgm:prSet presAssocID="{FEFA10AB-EED4-479D-81FE-52AC517548AE}" presName="childText" presStyleLbl="conFgAcc1" presStyleIdx="4" presStyleCnt="12">
        <dgm:presLayoutVars>
          <dgm:bulletEnabled val="1"/>
        </dgm:presLayoutVars>
      </dgm:prSet>
      <dgm:spPr/>
    </dgm:pt>
    <dgm:pt modelId="{503334EC-0A15-4E01-9B6F-0780E2D4991E}" type="pres">
      <dgm:prSet presAssocID="{E76F5BFB-1984-4DB3-807E-8046D182ADAA}" presName="spaceBetweenRectangles" presStyleCnt="0"/>
      <dgm:spPr/>
    </dgm:pt>
    <dgm:pt modelId="{3CAD7EC0-A6A5-42B4-9EFA-10D89B9D75F8}" type="pres">
      <dgm:prSet presAssocID="{57CDA9A5-D3B9-4FB3-8BD6-9BC18DF3241B}" presName="parentLin" presStyleCnt="0"/>
      <dgm:spPr/>
      <dgm:t>
        <a:bodyPr/>
        <a:lstStyle/>
        <a:p>
          <a:endParaRPr lang="en-US"/>
        </a:p>
      </dgm:t>
    </dgm:pt>
    <dgm:pt modelId="{FC79C47E-A616-4912-9268-9962A592E6D1}" type="pres">
      <dgm:prSet presAssocID="{57CDA9A5-D3B9-4FB3-8BD6-9BC18DF3241B}" presName="parentLeftMargin" presStyleLbl="node1" presStyleIdx="4" presStyleCnt="12"/>
      <dgm:spPr/>
      <dgm:t>
        <a:bodyPr/>
        <a:lstStyle/>
        <a:p>
          <a:endParaRPr lang="en-US"/>
        </a:p>
      </dgm:t>
    </dgm:pt>
    <dgm:pt modelId="{79A251FC-9438-46D5-8950-16DFE4D288AE}" type="pres">
      <dgm:prSet presAssocID="{57CDA9A5-D3B9-4FB3-8BD6-9BC18DF3241B}" presName="parentText" presStyleLbl="node1" presStyleIdx="5" presStyleCnt="12" custScaleX="130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E627D-80FF-4306-A671-B43609D66454}" type="pres">
      <dgm:prSet presAssocID="{57CDA9A5-D3B9-4FB3-8BD6-9BC18DF3241B}" presName="negativeSpace" presStyleCnt="0"/>
      <dgm:spPr/>
      <dgm:t>
        <a:bodyPr/>
        <a:lstStyle/>
        <a:p>
          <a:endParaRPr lang="en-US"/>
        </a:p>
      </dgm:t>
    </dgm:pt>
    <dgm:pt modelId="{4F93282E-986D-43F3-88D7-1C58D0E73498}" type="pres">
      <dgm:prSet presAssocID="{57CDA9A5-D3B9-4FB3-8BD6-9BC18DF3241B}" presName="childText" presStyleLbl="conF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8AE7F-43DC-4C44-95B4-0E44D00F4783}" type="pres">
      <dgm:prSet presAssocID="{2A1AA8D7-E16C-4CC0-8598-8A8B2855B592}" presName="spaceBetweenRectangles" presStyleCnt="0"/>
      <dgm:spPr/>
      <dgm:t>
        <a:bodyPr/>
        <a:lstStyle/>
        <a:p>
          <a:endParaRPr lang="en-US"/>
        </a:p>
      </dgm:t>
    </dgm:pt>
    <dgm:pt modelId="{66F098FF-8991-464A-A626-334BBDCFDFA9}" type="pres">
      <dgm:prSet presAssocID="{07A9E16B-7AF6-4D6A-A310-97BF24F20C78}" presName="parentLin" presStyleCnt="0"/>
      <dgm:spPr/>
      <dgm:t>
        <a:bodyPr/>
        <a:lstStyle/>
        <a:p>
          <a:endParaRPr lang="en-US"/>
        </a:p>
      </dgm:t>
    </dgm:pt>
    <dgm:pt modelId="{C022624F-AD32-4892-BE9F-B10528E375AA}" type="pres">
      <dgm:prSet presAssocID="{07A9E16B-7AF6-4D6A-A310-97BF24F20C78}" presName="parentLeftMargin" presStyleLbl="node1" presStyleIdx="5" presStyleCnt="12"/>
      <dgm:spPr/>
      <dgm:t>
        <a:bodyPr/>
        <a:lstStyle/>
        <a:p>
          <a:endParaRPr lang="en-US"/>
        </a:p>
      </dgm:t>
    </dgm:pt>
    <dgm:pt modelId="{DAF93A10-98FA-435F-AC4C-31E77134E528}" type="pres">
      <dgm:prSet presAssocID="{07A9E16B-7AF6-4D6A-A310-97BF24F20C78}" presName="parentText" presStyleLbl="node1" presStyleIdx="6" presStyleCnt="12" custScaleX="130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480DC-7548-497F-B522-B6A969C7EC9C}" type="pres">
      <dgm:prSet presAssocID="{07A9E16B-7AF6-4D6A-A310-97BF24F20C78}" presName="negativeSpace" presStyleCnt="0"/>
      <dgm:spPr/>
      <dgm:t>
        <a:bodyPr/>
        <a:lstStyle/>
        <a:p>
          <a:endParaRPr lang="en-US"/>
        </a:p>
      </dgm:t>
    </dgm:pt>
    <dgm:pt modelId="{85E1CB33-A29D-4350-ACD0-5EBDA59BA7BA}" type="pres">
      <dgm:prSet presAssocID="{07A9E16B-7AF6-4D6A-A310-97BF24F20C78}" presName="childText" presStyleLbl="conFg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950F7-9AE1-4E11-9422-E57573667C28}" type="pres">
      <dgm:prSet presAssocID="{A2E96B6A-A460-4F09-93E5-006A32F14E37}" presName="spaceBetweenRectangles" presStyleCnt="0"/>
      <dgm:spPr/>
      <dgm:t>
        <a:bodyPr/>
        <a:lstStyle/>
        <a:p>
          <a:endParaRPr lang="en-US"/>
        </a:p>
      </dgm:t>
    </dgm:pt>
    <dgm:pt modelId="{820E603A-D573-48EB-A59E-8D6A13CA3870}" type="pres">
      <dgm:prSet presAssocID="{CE0CD1D1-2546-40CD-ABEC-16F0F795C874}" presName="parentLin" presStyleCnt="0"/>
      <dgm:spPr/>
      <dgm:t>
        <a:bodyPr/>
        <a:lstStyle/>
        <a:p>
          <a:endParaRPr lang="en-US"/>
        </a:p>
      </dgm:t>
    </dgm:pt>
    <dgm:pt modelId="{7B73367F-8295-4CFB-8BC6-532E59AA8299}" type="pres">
      <dgm:prSet presAssocID="{CE0CD1D1-2546-40CD-ABEC-16F0F795C874}" presName="parentLeftMargin" presStyleLbl="node1" presStyleIdx="6" presStyleCnt="12"/>
      <dgm:spPr/>
      <dgm:t>
        <a:bodyPr/>
        <a:lstStyle/>
        <a:p>
          <a:endParaRPr lang="en-US"/>
        </a:p>
      </dgm:t>
    </dgm:pt>
    <dgm:pt modelId="{8878203F-553B-4733-8EFF-50F7D35F9955}" type="pres">
      <dgm:prSet presAssocID="{CE0CD1D1-2546-40CD-ABEC-16F0F795C874}" presName="parentText" presStyleLbl="node1" presStyleIdx="7" presStyleCnt="12" custScaleX="130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4C1B-A92B-4205-9EC3-1A1376585B11}" type="pres">
      <dgm:prSet presAssocID="{CE0CD1D1-2546-40CD-ABEC-16F0F795C874}" presName="negativeSpace" presStyleCnt="0"/>
      <dgm:spPr/>
      <dgm:t>
        <a:bodyPr/>
        <a:lstStyle/>
        <a:p>
          <a:endParaRPr lang="en-US"/>
        </a:p>
      </dgm:t>
    </dgm:pt>
    <dgm:pt modelId="{54AF280C-1CE0-431E-B0E2-6E784D0DAD55}" type="pres">
      <dgm:prSet presAssocID="{CE0CD1D1-2546-40CD-ABEC-16F0F795C874}" presName="childText" presStyleLbl="conFg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24153-56DC-4C76-81A5-A7269E625D5A}" type="pres">
      <dgm:prSet presAssocID="{BFAEA60A-F1F4-40D6-B5D4-8F32B02B7BA3}" presName="spaceBetweenRectangles" presStyleCnt="0"/>
      <dgm:spPr/>
      <dgm:t>
        <a:bodyPr/>
        <a:lstStyle/>
        <a:p>
          <a:endParaRPr lang="en-US"/>
        </a:p>
      </dgm:t>
    </dgm:pt>
    <dgm:pt modelId="{39763808-79CD-44C3-9F21-6D89F701D464}" type="pres">
      <dgm:prSet presAssocID="{CBFCEE45-9BB1-4905-8FA6-44AFA5A1B41B}" presName="parentLin" presStyleCnt="0"/>
      <dgm:spPr/>
    </dgm:pt>
    <dgm:pt modelId="{2A283B5B-22F0-49E0-8707-91284AE7740A}" type="pres">
      <dgm:prSet presAssocID="{CBFCEE45-9BB1-4905-8FA6-44AFA5A1B41B}" presName="parentLeftMargin" presStyleLbl="node1" presStyleIdx="7" presStyleCnt="12"/>
      <dgm:spPr/>
      <dgm:t>
        <a:bodyPr/>
        <a:lstStyle/>
        <a:p>
          <a:endParaRPr lang="en-US"/>
        </a:p>
      </dgm:t>
    </dgm:pt>
    <dgm:pt modelId="{03F4DACA-29F4-4A7E-B96F-D0B765506A1C}" type="pres">
      <dgm:prSet presAssocID="{CBFCEE45-9BB1-4905-8FA6-44AFA5A1B41B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771D6-3141-4721-BCB8-6B6BE00C32C7}" type="pres">
      <dgm:prSet presAssocID="{CBFCEE45-9BB1-4905-8FA6-44AFA5A1B41B}" presName="negativeSpace" presStyleCnt="0"/>
      <dgm:spPr/>
    </dgm:pt>
    <dgm:pt modelId="{5CFDEA1F-2C98-4624-A47B-D77329BEB285}" type="pres">
      <dgm:prSet presAssocID="{CBFCEE45-9BB1-4905-8FA6-44AFA5A1B41B}" presName="childText" presStyleLbl="conFgAcc1" presStyleIdx="8" presStyleCnt="12">
        <dgm:presLayoutVars>
          <dgm:bulletEnabled val="1"/>
        </dgm:presLayoutVars>
      </dgm:prSet>
      <dgm:spPr/>
    </dgm:pt>
    <dgm:pt modelId="{63CE0848-B325-48DB-9229-887EE0B7C7DE}" type="pres">
      <dgm:prSet presAssocID="{7072672D-F342-4013-A5D1-63BA1A1072CE}" presName="spaceBetweenRectangles" presStyleCnt="0"/>
      <dgm:spPr/>
    </dgm:pt>
    <dgm:pt modelId="{41B52FD0-B17E-49A7-BACD-C7B36CDD5F3D}" type="pres">
      <dgm:prSet presAssocID="{A8ADA321-A1BD-4DDB-98A4-289442F3995C}" presName="parentLin" presStyleCnt="0"/>
      <dgm:spPr/>
      <dgm:t>
        <a:bodyPr/>
        <a:lstStyle/>
        <a:p>
          <a:endParaRPr lang="en-US"/>
        </a:p>
      </dgm:t>
    </dgm:pt>
    <dgm:pt modelId="{7CE8E9F4-7A89-40B3-A96E-A23E044654CD}" type="pres">
      <dgm:prSet presAssocID="{A8ADA321-A1BD-4DDB-98A4-289442F3995C}" presName="parentLeftMargin" presStyleLbl="node1" presStyleIdx="8" presStyleCnt="12"/>
      <dgm:spPr/>
      <dgm:t>
        <a:bodyPr/>
        <a:lstStyle/>
        <a:p>
          <a:endParaRPr lang="en-US"/>
        </a:p>
      </dgm:t>
    </dgm:pt>
    <dgm:pt modelId="{A133749E-5BA2-4253-8B69-9C41F58B4EC2}" type="pres">
      <dgm:prSet presAssocID="{A8ADA321-A1BD-4DDB-98A4-289442F3995C}" presName="parentText" presStyleLbl="node1" presStyleIdx="9" presStyleCnt="12" custScaleX="130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FB6BC-0A81-4F6F-9377-AC4A37D340F2}" type="pres">
      <dgm:prSet presAssocID="{A8ADA321-A1BD-4DDB-98A4-289442F3995C}" presName="negativeSpace" presStyleCnt="0"/>
      <dgm:spPr/>
      <dgm:t>
        <a:bodyPr/>
        <a:lstStyle/>
        <a:p>
          <a:endParaRPr lang="en-US"/>
        </a:p>
      </dgm:t>
    </dgm:pt>
    <dgm:pt modelId="{A7134A6C-C0CC-4F53-8169-9D122F6606DB}" type="pres">
      <dgm:prSet presAssocID="{A8ADA321-A1BD-4DDB-98A4-289442F3995C}" presName="childText" presStyleLbl="conF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3D4D0-161A-4B39-BA0A-B16D282E4899}" type="pres">
      <dgm:prSet presAssocID="{A3F8E7D5-C0EC-4D5B-AFB7-E730FB28ECCD}" presName="spaceBetweenRectangles" presStyleCnt="0"/>
      <dgm:spPr/>
    </dgm:pt>
    <dgm:pt modelId="{4F7D98E5-FEEA-4F84-8F9B-07C9E3A8E6B5}" type="pres">
      <dgm:prSet presAssocID="{31A4352D-E8E2-4DAA-B3FF-FBCBF6784D51}" presName="parentLin" presStyleCnt="0"/>
      <dgm:spPr/>
    </dgm:pt>
    <dgm:pt modelId="{7D0141B1-7A01-4666-B914-F5AFA7DF36EC}" type="pres">
      <dgm:prSet presAssocID="{31A4352D-E8E2-4DAA-B3FF-FBCBF6784D51}" presName="parentLeftMargin" presStyleLbl="node1" presStyleIdx="9" presStyleCnt="12"/>
      <dgm:spPr/>
      <dgm:t>
        <a:bodyPr/>
        <a:lstStyle/>
        <a:p>
          <a:endParaRPr lang="en-US"/>
        </a:p>
      </dgm:t>
    </dgm:pt>
    <dgm:pt modelId="{F2210E3D-BECA-40BC-B20A-092719FD1F1B}" type="pres">
      <dgm:prSet presAssocID="{31A4352D-E8E2-4DAA-B3FF-FBCBF6784D51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C0A0E-8AD4-46AA-A87C-6B0266C68AC1}" type="pres">
      <dgm:prSet presAssocID="{31A4352D-E8E2-4DAA-B3FF-FBCBF6784D51}" presName="negativeSpace" presStyleCnt="0"/>
      <dgm:spPr/>
    </dgm:pt>
    <dgm:pt modelId="{537AFB6B-5BDA-49D7-BBDF-435540E28742}" type="pres">
      <dgm:prSet presAssocID="{31A4352D-E8E2-4DAA-B3FF-FBCBF6784D51}" presName="childText" presStyleLbl="conFgAcc1" presStyleIdx="10" presStyleCnt="12">
        <dgm:presLayoutVars>
          <dgm:bulletEnabled val="1"/>
        </dgm:presLayoutVars>
      </dgm:prSet>
      <dgm:spPr/>
    </dgm:pt>
    <dgm:pt modelId="{D1E0DBBB-7122-4C71-BB9F-C566FA6FFFB3}" type="pres">
      <dgm:prSet presAssocID="{F56EE92B-76C6-4910-A77E-41D6DA44E067}" presName="spaceBetweenRectangles" presStyleCnt="0"/>
      <dgm:spPr/>
    </dgm:pt>
    <dgm:pt modelId="{E9BE262B-E78F-4D00-A35B-D2E21AF3FA66}" type="pres">
      <dgm:prSet presAssocID="{B070C7E1-F141-41EE-BDE6-E3E54172A363}" presName="parentLin" presStyleCnt="0"/>
      <dgm:spPr/>
    </dgm:pt>
    <dgm:pt modelId="{0BEF2D1F-3F1B-4419-B035-29D1D285F00B}" type="pres">
      <dgm:prSet presAssocID="{B070C7E1-F141-41EE-BDE6-E3E54172A363}" presName="parentLeftMargin" presStyleLbl="node1" presStyleIdx="10" presStyleCnt="12"/>
      <dgm:spPr/>
      <dgm:t>
        <a:bodyPr/>
        <a:lstStyle/>
        <a:p>
          <a:endParaRPr lang="en-US"/>
        </a:p>
      </dgm:t>
    </dgm:pt>
    <dgm:pt modelId="{59033828-467D-489A-929A-3F70E127CBE0}" type="pres">
      <dgm:prSet presAssocID="{B070C7E1-F141-41EE-BDE6-E3E54172A363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1B851-6447-4FF1-967A-6B8DEB5A2283}" type="pres">
      <dgm:prSet presAssocID="{B070C7E1-F141-41EE-BDE6-E3E54172A363}" presName="negativeSpace" presStyleCnt="0"/>
      <dgm:spPr/>
    </dgm:pt>
    <dgm:pt modelId="{C505924C-FCAB-4862-A0E4-048E2C601CB3}" type="pres">
      <dgm:prSet presAssocID="{B070C7E1-F141-41EE-BDE6-E3E54172A363}" presName="childText" presStyleLbl="conFgAcc1" presStyleIdx="11" presStyleCnt="12">
        <dgm:presLayoutVars>
          <dgm:bulletEnabled val="1"/>
        </dgm:presLayoutVars>
      </dgm:prSet>
      <dgm:spPr/>
    </dgm:pt>
  </dgm:ptLst>
  <dgm:cxnLst>
    <dgm:cxn modelId="{82D7E6E0-CE70-439B-AFAC-BCBF65450296}" type="presOf" srcId="{D5AB370E-81BA-4287-9FA6-33DC985C3A5D}" destId="{DC0CBC24-83BF-42AB-891A-CEB7BDE03C18}" srcOrd="1" destOrd="0" presId="urn:microsoft.com/office/officeart/2005/8/layout/list1"/>
    <dgm:cxn modelId="{2A72B8B4-C44D-491A-B154-82AEEA6504A0}" type="presOf" srcId="{31A4352D-E8E2-4DAA-B3FF-FBCBF6784D51}" destId="{7D0141B1-7A01-4666-B914-F5AFA7DF36EC}" srcOrd="0" destOrd="0" presId="urn:microsoft.com/office/officeart/2005/8/layout/list1"/>
    <dgm:cxn modelId="{E4C0C123-41B1-448A-ADD5-E6BC42DDE936}" srcId="{6F473E5E-DFC0-43C9-BFCD-BE4050957CB9}" destId="{656EE9C0-5EB6-4D8F-B9DF-D6E341B24647}" srcOrd="0" destOrd="0" parTransId="{D5A76734-4285-48A1-A327-083B9084C9B0}" sibTransId="{B4A2DF3D-1EF4-46A1-94EA-6C1FC7F318A6}"/>
    <dgm:cxn modelId="{E8CCB90D-2CDD-4F98-A9F7-5AD3BE4BC648}" type="presOf" srcId="{B070C7E1-F141-41EE-BDE6-E3E54172A363}" destId="{59033828-467D-489A-929A-3F70E127CBE0}" srcOrd="1" destOrd="0" presId="urn:microsoft.com/office/officeart/2005/8/layout/list1"/>
    <dgm:cxn modelId="{7B3F18E9-5844-4D78-BD71-B4963CBDB73A}" type="presOf" srcId="{656EE9C0-5EB6-4D8F-B9DF-D6E341B24647}" destId="{B153EA13-AAF2-43A7-B456-106E22C0722E}" srcOrd="0" destOrd="0" presId="urn:microsoft.com/office/officeart/2005/8/layout/list1"/>
    <dgm:cxn modelId="{7E0161E1-79F5-4955-88B9-A9C20609671D}" srcId="{6F473E5E-DFC0-43C9-BFCD-BE4050957CB9}" destId="{A8ADA321-A1BD-4DDB-98A4-289442F3995C}" srcOrd="9" destOrd="0" parTransId="{7771F92E-B71A-4251-909F-854DFE916F37}" sibTransId="{A3F8E7D5-C0EC-4D5B-AFB7-E730FB28ECCD}"/>
    <dgm:cxn modelId="{30FD2BB4-E514-48FE-AAF2-8E40453039C7}" srcId="{6F473E5E-DFC0-43C9-BFCD-BE4050957CB9}" destId="{CBFCEE45-9BB1-4905-8FA6-44AFA5A1B41B}" srcOrd="8" destOrd="0" parTransId="{4897D101-246F-4241-80D2-A9A0E1CF6225}" sibTransId="{7072672D-F342-4013-A5D1-63BA1A1072CE}"/>
    <dgm:cxn modelId="{7EA16F65-D96B-4C4D-9271-2027EF0EE71B}" srcId="{6F473E5E-DFC0-43C9-BFCD-BE4050957CB9}" destId="{31A4352D-E8E2-4DAA-B3FF-FBCBF6784D51}" srcOrd="10" destOrd="0" parTransId="{3669B46E-77E5-49A3-B8CE-D17A5621D932}" sibTransId="{F56EE92B-76C6-4910-A77E-41D6DA44E067}"/>
    <dgm:cxn modelId="{A4324096-D7F5-4247-AC5C-C557954E4C85}" type="presOf" srcId="{CBFCEE45-9BB1-4905-8FA6-44AFA5A1B41B}" destId="{2A283B5B-22F0-49E0-8707-91284AE7740A}" srcOrd="0" destOrd="0" presId="urn:microsoft.com/office/officeart/2005/8/layout/list1"/>
    <dgm:cxn modelId="{4348D214-A8AD-4321-AD6A-F07EA1BD8E27}" type="presOf" srcId="{31A4352D-E8E2-4DAA-B3FF-FBCBF6784D51}" destId="{F2210E3D-BECA-40BC-B20A-092719FD1F1B}" srcOrd="1" destOrd="0" presId="urn:microsoft.com/office/officeart/2005/8/layout/list1"/>
    <dgm:cxn modelId="{C95D7FB9-9F3B-4CD1-91B6-8D3D6D91F1B9}" srcId="{6F473E5E-DFC0-43C9-BFCD-BE4050957CB9}" destId="{7131F2DD-B413-449C-BF4F-BC2CC8016477}" srcOrd="3" destOrd="0" parTransId="{8AFD16DD-6271-48B3-BC9E-0366D63639CC}" sibTransId="{A699F328-80B2-4656-BA93-51399383D509}"/>
    <dgm:cxn modelId="{24C32ADD-9435-46C2-BFBC-E9D4B47830F1}" type="presOf" srcId="{FEFA10AB-EED4-479D-81FE-52AC517548AE}" destId="{4BEE44A2-C7C0-454F-B325-8AD4936FC2F8}" srcOrd="1" destOrd="0" presId="urn:microsoft.com/office/officeart/2005/8/layout/list1"/>
    <dgm:cxn modelId="{BE867F9A-9DA3-416F-B4EC-1CB3543D452B}" type="presOf" srcId="{70600108-F145-4E6E-892D-2243B04EE3CB}" destId="{46151A66-C74C-444B-83DD-C6BF6311FA79}" srcOrd="0" destOrd="0" presId="urn:microsoft.com/office/officeart/2005/8/layout/list1"/>
    <dgm:cxn modelId="{95071548-E984-49BA-938A-D48CD800EA6F}" type="presOf" srcId="{7131F2DD-B413-449C-BF4F-BC2CC8016477}" destId="{A02B3CD8-E028-42EE-8D90-32D2433B1002}" srcOrd="0" destOrd="0" presId="urn:microsoft.com/office/officeart/2005/8/layout/list1"/>
    <dgm:cxn modelId="{18E97AA6-2A1D-4B94-A5E9-827341B0FC0A}" type="presOf" srcId="{6F473E5E-DFC0-43C9-BFCD-BE4050957CB9}" destId="{0606F904-DE05-47FC-B911-D339E223956B}" srcOrd="0" destOrd="0" presId="urn:microsoft.com/office/officeart/2005/8/layout/list1"/>
    <dgm:cxn modelId="{C933F3B9-A723-4C24-BD84-3CB2B8602351}" type="presOf" srcId="{07A9E16B-7AF6-4D6A-A310-97BF24F20C78}" destId="{C022624F-AD32-4892-BE9F-B10528E375AA}" srcOrd="0" destOrd="0" presId="urn:microsoft.com/office/officeart/2005/8/layout/list1"/>
    <dgm:cxn modelId="{A9CCC43F-34CF-405C-B405-558C34B79163}" type="presOf" srcId="{CBFCEE45-9BB1-4905-8FA6-44AFA5A1B41B}" destId="{03F4DACA-29F4-4A7E-B96F-D0B765506A1C}" srcOrd="1" destOrd="0" presId="urn:microsoft.com/office/officeart/2005/8/layout/list1"/>
    <dgm:cxn modelId="{57873C8F-846D-455D-9700-3BCF2035932B}" type="presOf" srcId="{70600108-F145-4E6E-892D-2243B04EE3CB}" destId="{5480F521-F253-4C67-915E-AAB22E2C9D84}" srcOrd="1" destOrd="0" presId="urn:microsoft.com/office/officeart/2005/8/layout/list1"/>
    <dgm:cxn modelId="{0C9EA4F9-B0B4-4004-95A2-21FE13604F0C}" type="presOf" srcId="{B070C7E1-F141-41EE-BDE6-E3E54172A363}" destId="{0BEF2D1F-3F1B-4419-B035-29D1D285F00B}" srcOrd="0" destOrd="0" presId="urn:microsoft.com/office/officeart/2005/8/layout/list1"/>
    <dgm:cxn modelId="{FB9B44A1-EA53-4028-BFD2-BE6A09CE628E}" type="presOf" srcId="{57CDA9A5-D3B9-4FB3-8BD6-9BC18DF3241B}" destId="{FC79C47E-A616-4912-9268-9962A592E6D1}" srcOrd="0" destOrd="0" presId="urn:microsoft.com/office/officeart/2005/8/layout/list1"/>
    <dgm:cxn modelId="{39EE9B35-7290-4AD7-95FE-DC18D68E3263}" type="presOf" srcId="{7131F2DD-B413-449C-BF4F-BC2CC8016477}" destId="{83945ABE-BAAE-4106-9F1E-79448C015E82}" srcOrd="1" destOrd="0" presId="urn:microsoft.com/office/officeart/2005/8/layout/list1"/>
    <dgm:cxn modelId="{197B1F67-835B-495F-831C-544011E4164B}" srcId="{6F473E5E-DFC0-43C9-BFCD-BE4050957CB9}" destId="{57CDA9A5-D3B9-4FB3-8BD6-9BC18DF3241B}" srcOrd="5" destOrd="0" parTransId="{9393ED05-AB65-4DD2-82C0-B0D0AC2CE193}" sibTransId="{2A1AA8D7-E16C-4CC0-8598-8A8B2855B592}"/>
    <dgm:cxn modelId="{8EB527F7-0E4E-4EB4-8F06-8A2E84C67EDA}" srcId="{6F473E5E-DFC0-43C9-BFCD-BE4050957CB9}" destId="{70600108-F145-4E6E-892D-2243B04EE3CB}" srcOrd="2" destOrd="0" parTransId="{8EEF7309-C7DE-4CC3-A6D2-65426B96B2BE}" sibTransId="{20D7A3F6-7311-4616-9E1D-19650BD1279A}"/>
    <dgm:cxn modelId="{D7B1D93C-BADF-4E6E-9DD7-28D79D5CC7A2}" srcId="{6F473E5E-DFC0-43C9-BFCD-BE4050957CB9}" destId="{D5AB370E-81BA-4287-9FA6-33DC985C3A5D}" srcOrd="1" destOrd="0" parTransId="{E02DECA6-C8E4-4A8F-B2E1-86A9DA5C62C7}" sibTransId="{CDF6132B-CB76-441C-9BD9-FA13E35BF304}"/>
    <dgm:cxn modelId="{16B34B53-277D-41D1-A6A2-A3BD7E5FA8D4}" type="presOf" srcId="{FEFA10AB-EED4-479D-81FE-52AC517548AE}" destId="{EF24EC78-F2A2-4A25-9C90-1FE75BCA2BD2}" srcOrd="0" destOrd="0" presId="urn:microsoft.com/office/officeart/2005/8/layout/list1"/>
    <dgm:cxn modelId="{5486C6D2-7AF0-4872-94DE-CDF97E136C2D}" type="presOf" srcId="{57CDA9A5-D3B9-4FB3-8BD6-9BC18DF3241B}" destId="{79A251FC-9438-46D5-8950-16DFE4D288AE}" srcOrd="1" destOrd="0" presId="urn:microsoft.com/office/officeart/2005/8/layout/list1"/>
    <dgm:cxn modelId="{0CF623D8-53A2-422D-946C-63C4EFF5EFFC}" type="presOf" srcId="{656EE9C0-5EB6-4D8F-B9DF-D6E341B24647}" destId="{8F44E9A5-417F-4FFA-9640-9F13F675B4E7}" srcOrd="1" destOrd="0" presId="urn:microsoft.com/office/officeart/2005/8/layout/list1"/>
    <dgm:cxn modelId="{AF9B18FA-9FA5-465C-9C9D-DBE3D60FE103}" type="presOf" srcId="{A8ADA321-A1BD-4DDB-98A4-289442F3995C}" destId="{A133749E-5BA2-4253-8B69-9C41F58B4EC2}" srcOrd="1" destOrd="0" presId="urn:microsoft.com/office/officeart/2005/8/layout/list1"/>
    <dgm:cxn modelId="{30860F7B-51F7-4515-96B3-EB8FD703C2D6}" type="presOf" srcId="{CE0CD1D1-2546-40CD-ABEC-16F0F795C874}" destId="{8878203F-553B-4733-8EFF-50F7D35F9955}" srcOrd="1" destOrd="0" presId="urn:microsoft.com/office/officeart/2005/8/layout/list1"/>
    <dgm:cxn modelId="{5CDB9FD0-05D9-4AEE-897E-EA04CB3438D2}" type="presOf" srcId="{07A9E16B-7AF6-4D6A-A310-97BF24F20C78}" destId="{DAF93A10-98FA-435F-AC4C-31E77134E528}" srcOrd="1" destOrd="0" presId="urn:microsoft.com/office/officeart/2005/8/layout/list1"/>
    <dgm:cxn modelId="{9A38EB46-B521-4DB3-A37E-B5051DA78173}" srcId="{6F473E5E-DFC0-43C9-BFCD-BE4050957CB9}" destId="{FEFA10AB-EED4-479D-81FE-52AC517548AE}" srcOrd="4" destOrd="0" parTransId="{7DFB50BD-9F2C-44E6-A3A7-7AB00509B466}" sibTransId="{E76F5BFB-1984-4DB3-807E-8046D182ADAA}"/>
    <dgm:cxn modelId="{32CAC4C9-1822-4E5B-8F39-B252FA564981}" srcId="{6F473E5E-DFC0-43C9-BFCD-BE4050957CB9}" destId="{B070C7E1-F141-41EE-BDE6-E3E54172A363}" srcOrd="11" destOrd="0" parTransId="{D2D4BA37-AF15-4972-B998-05E030E493AC}" sibTransId="{28EC96B4-A95E-49FC-B5ED-4BCE6F94BC98}"/>
    <dgm:cxn modelId="{5AA279D2-F8B6-4ECB-899F-A8FC2CC9BD80}" type="presOf" srcId="{D5AB370E-81BA-4287-9FA6-33DC985C3A5D}" destId="{A94D9262-F7F4-41F7-B766-D7662870958C}" srcOrd="0" destOrd="0" presId="urn:microsoft.com/office/officeart/2005/8/layout/list1"/>
    <dgm:cxn modelId="{6EFA9ADF-0BCA-4325-BC58-18B600B26AE4}" type="presOf" srcId="{CE0CD1D1-2546-40CD-ABEC-16F0F795C874}" destId="{7B73367F-8295-4CFB-8BC6-532E59AA8299}" srcOrd="0" destOrd="0" presId="urn:microsoft.com/office/officeart/2005/8/layout/list1"/>
    <dgm:cxn modelId="{0CA4BFB8-5BE2-4E57-82A2-BD3DA73C4F16}" type="presOf" srcId="{A8ADA321-A1BD-4DDB-98A4-289442F3995C}" destId="{7CE8E9F4-7A89-40B3-A96E-A23E044654CD}" srcOrd="0" destOrd="0" presId="urn:microsoft.com/office/officeart/2005/8/layout/list1"/>
    <dgm:cxn modelId="{C535FDC4-D638-4471-8E3D-2BD84006A452}" srcId="{6F473E5E-DFC0-43C9-BFCD-BE4050957CB9}" destId="{07A9E16B-7AF6-4D6A-A310-97BF24F20C78}" srcOrd="6" destOrd="0" parTransId="{EF9860AC-734D-4F8F-8C29-41C729D40C56}" sibTransId="{A2E96B6A-A460-4F09-93E5-006A32F14E37}"/>
    <dgm:cxn modelId="{522AF0D6-F477-480E-9942-1B87AF284438}" srcId="{6F473E5E-DFC0-43C9-BFCD-BE4050957CB9}" destId="{CE0CD1D1-2546-40CD-ABEC-16F0F795C874}" srcOrd="7" destOrd="0" parTransId="{695F8BBA-D128-4628-8117-FDDEE27AFB95}" sibTransId="{BFAEA60A-F1F4-40D6-B5D4-8F32B02B7BA3}"/>
    <dgm:cxn modelId="{8C1DBC0D-4BB4-4CF0-BD3F-1A705D1A0D9E}" type="presParOf" srcId="{0606F904-DE05-47FC-B911-D339E223956B}" destId="{049578C1-0C5A-42B1-AFE5-3625E0AE63B8}" srcOrd="0" destOrd="0" presId="urn:microsoft.com/office/officeart/2005/8/layout/list1"/>
    <dgm:cxn modelId="{0C8F46E7-58BC-464E-91C5-907E92F7E05A}" type="presParOf" srcId="{049578C1-0C5A-42B1-AFE5-3625E0AE63B8}" destId="{B153EA13-AAF2-43A7-B456-106E22C0722E}" srcOrd="0" destOrd="0" presId="urn:microsoft.com/office/officeart/2005/8/layout/list1"/>
    <dgm:cxn modelId="{C4FBA842-8B56-459C-95CC-F55B2A4CC253}" type="presParOf" srcId="{049578C1-0C5A-42B1-AFE5-3625E0AE63B8}" destId="{8F44E9A5-417F-4FFA-9640-9F13F675B4E7}" srcOrd="1" destOrd="0" presId="urn:microsoft.com/office/officeart/2005/8/layout/list1"/>
    <dgm:cxn modelId="{B6F859A7-977C-4D7A-A47F-E8B55D915677}" type="presParOf" srcId="{0606F904-DE05-47FC-B911-D339E223956B}" destId="{0F83FB54-A179-4E5E-8128-9C426F713A84}" srcOrd="1" destOrd="0" presId="urn:microsoft.com/office/officeart/2005/8/layout/list1"/>
    <dgm:cxn modelId="{4F5ED90E-C7DD-4761-9080-E0EA4B14E510}" type="presParOf" srcId="{0606F904-DE05-47FC-B911-D339E223956B}" destId="{DB09A59A-2A59-4A09-9BA0-506A17183247}" srcOrd="2" destOrd="0" presId="urn:microsoft.com/office/officeart/2005/8/layout/list1"/>
    <dgm:cxn modelId="{297876C4-0FAC-47C2-A465-34463C27F9E2}" type="presParOf" srcId="{0606F904-DE05-47FC-B911-D339E223956B}" destId="{5A90AF9F-3372-4E94-B46B-3662B42CCC71}" srcOrd="3" destOrd="0" presId="urn:microsoft.com/office/officeart/2005/8/layout/list1"/>
    <dgm:cxn modelId="{FC7396C5-ED13-47F3-8ACD-A55A4CB68EAF}" type="presParOf" srcId="{0606F904-DE05-47FC-B911-D339E223956B}" destId="{DC7CFE49-CE92-4A65-8F52-94E36DE17830}" srcOrd="4" destOrd="0" presId="urn:microsoft.com/office/officeart/2005/8/layout/list1"/>
    <dgm:cxn modelId="{730B3D18-A302-4DF8-9AC4-1DFFA737CC4C}" type="presParOf" srcId="{DC7CFE49-CE92-4A65-8F52-94E36DE17830}" destId="{A94D9262-F7F4-41F7-B766-D7662870958C}" srcOrd="0" destOrd="0" presId="urn:microsoft.com/office/officeart/2005/8/layout/list1"/>
    <dgm:cxn modelId="{AD2ED33C-79E5-4954-8D57-E84B3E567E12}" type="presParOf" srcId="{DC7CFE49-CE92-4A65-8F52-94E36DE17830}" destId="{DC0CBC24-83BF-42AB-891A-CEB7BDE03C18}" srcOrd="1" destOrd="0" presId="urn:microsoft.com/office/officeart/2005/8/layout/list1"/>
    <dgm:cxn modelId="{1D8D7889-CEDF-410D-B290-FAD809C532A3}" type="presParOf" srcId="{0606F904-DE05-47FC-B911-D339E223956B}" destId="{43F0AF4F-86E1-4B7B-B26E-EFB127B31CF9}" srcOrd="5" destOrd="0" presId="urn:microsoft.com/office/officeart/2005/8/layout/list1"/>
    <dgm:cxn modelId="{0D2C6B61-E3E7-44CA-AA9F-BBBFF9BF2025}" type="presParOf" srcId="{0606F904-DE05-47FC-B911-D339E223956B}" destId="{6E9E8688-C5CD-491B-9FFC-7B06649FD899}" srcOrd="6" destOrd="0" presId="urn:microsoft.com/office/officeart/2005/8/layout/list1"/>
    <dgm:cxn modelId="{DB4BE24C-1FF3-484F-B4F2-8BF99DECEF65}" type="presParOf" srcId="{0606F904-DE05-47FC-B911-D339E223956B}" destId="{C1595542-EFF0-4E86-8794-47EFF7BAC53F}" srcOrd="7" destOrd="0" presId="urn:microsoft.com/office/officeart/2005/8/layout/list1"/>
    <dgm:cxn modelId="{38F5573C-4FAB-4CB5-8390-28DFE6A4CD8B}" type="presParOf" srcId="{0606F904-DE05-47FC-B911-D339E223956B}" destId="{BF04F0F9-DF1B-458A-8759-9B53E8BE3EFB}" srcOrd="8" destOrd="0" presId="urn:microsoft.com/office/officeart/2005/8/layout/list1"/>
    <dgm:cxn modelId="{E44E9559-B8E1-498C-BDC0-EDF525DFE982}" type="presParOf" srcId="{BF04F0F9-DF1B-458A-8759-9B53E8BE3EFB}" destId="{46151A66-C74C-444B-83DD-C6BF6311FA79}" srcOrd="0" destOrd="0" presId="urn:microsoft.com/office/officeart/2005/8/layout/list1"/>
    <dgm:cxn modelId="{74CDFC8A-F61C-41A3-94A8-07A5A0C3B483}" type="presParOf" srcId="{BF04F0F9-DF1B-458A-8759-9B53E8BE3EFB}" destId="{5480F521-F253-4C67-915E-AAB22E2C9D84}" srcOrd="1" destOrd="0" presId="urn:microsoft.com/office/officeart/2005/8/layout/list1"/>
    <dgm:cxn modelId="{C407037B-820C-470F-93AA-09BB2DD4B625}" type="presParOf" srcId="{0606F904-DE05-47FC-B911-D339E223956B}" destId="{B4A3144E-6F8D-45FB-9B92-C09421B08975}" srcOrd="9" destOrd="0" presId="urn:microsoft.com/office/officeart/2005/8/layout/list1"/>
    <dgm:cxn modelId="{60D02442-A9E8-4C63-B811-4DA9387D810C}" type="presParOf" srcId="{0606F904-DE05-47FC-B911-D339E223956B}" destId="{3B467009-E4B0-4076-A164-56F878D7787A}" srcOrd="10" destOrd="0" presId="urn:microsoft.com/office/officeart/2005/8/layout/list1"/>
    <dgm:cxn modelId="{1399C5C4-EC0D-4C87-873A-0BD15AD0AB66}" type="presParOf" srcId="{0606F904-DE05-47FC-B911-D339E223956B}" destId="{2FFCF343-0473-4FBB-BE23-6C206A188601}" srcOrd="11" destOrd="0" presId="urn:microsoft.com/office/officeart/2005/8/layout/list1"/>
    <dgm:cxn modelId="{8A5C4B88-37E1-495B-8F03-CE60EB2CDC95}" type="presParOf" srcId="{0606F904-DE05-47FC-B911-D339E223956B}" destId="{DEB2F099-5CD8-4D97-A8E2-7FAE1EA82A88}" srcOrd="12" destOrd="0" presId="urn:microsoft.com/office/officeart/2005/8/layout/list1"/>
    <dgm:cxn modelId="{1ACD394F-03F4-4AFA-89F5-AA72CAD55331}" type="presParOf" srcId="{DEB2F099-5CD8-4D97-A8E2-7FAE1EA82A88}" destId="{A02B3CD8-E028-42EE-8D90-32D2433B1002}" srcOrd="0" destOrd="0" presId="urn:microsoft.com/office/officeart/2005/8/layout/list1"/>
    <dgm:cxn modelId="{345027B2-E077-4125-B677-720D0E615B2F}" type="presParOf" srcId="{DEB2F099-5CD8-4D97-A8E2-7FAE1EA82A88}" destId="{83945ABE-BAAE-4106-9F1E-79448C015E82}" srcOrd="1" destOrd="0" presId="urn:microsoft.com/office/officeart/2005/8/layout/list1"/>
    <dgm:cxn modelId="{FF7A917A-8BA7-4E3D-8020-CABD839C4258}" type="presParOf" srcId="{0606F904-DE05-47FC-B911-D339E223956B}" destId="{976F3B9B-D0C3-4F7D-99CC-2931C1476879}" srcOrd="13" destOrd="0" presId="urn:microsoft.com/office/officeart/2005/8/layout/list1"/>
    <dgm:cxn modelId="{E819C556-4097-4883-A42D-BFC6ADE05DA8}" type="presParOf" srcId="{0606F904-DE05-47FC-B911-D339E223956B}" destId="{CF641FAA-DA6E-4379-BD11-B7A7ECAEF20C}" srcOrd="14" destOrd="0" presId="urn:microsoft.com/office/officeart/2005/8/layout/list1"/>
    <dgm:cxn modelId="{EAA48EED-BB04-462D-A0A3-C549C183DA73}" type="presParOf" srcId="{0606F904-DE05-47FC-B911-D339E223956B}" destId="{C394AB0A-336A-428F-90F4-B948603878B5}" srcOrd="15" destOrd="0" presId="urn:microsoft.com/office/officeart/2005/8/layout/list1"/>
    <dgm:cxn modelId="{E90AE468-DACA-4207-B9C7-C35C10A451F9}" type="presParOf" srcId="{0606F904-DE05-47FC-B911-D339E223956B}" destId="{14CED0D7-A02F-42B0-9AF7-64DF6D3B2D08}" srcOrd="16" destOrd="0" presId="urn:microsoft.com/office/officeart/2005/8/layout/list1"/>
    <dgm:cxn modelId="{66DAC20E-0C09-4D72-9AFC-158920E47E8A}" type="presParOf" srcId="{14CED0D7-A02F-42B0-9AF7-64DF6D3B2D08}" destId="{EF24EC78-F2A2-4A25-9C90-1FE75BCA2BD2}" srcOrd="0" destOrd="0" presId="urn:microsoft.com/office/officeart/2005/8/layout/list1"/>
    <dgm:cxn modelId="{A3FDC7E0-755B-4E28-98CC-F33B77057D81}" type="presParOf" srcId="{14CED0D7-A02F-42B0-9AF7-64DF6D3B2D08}" destId="{4BEE44A2-C7C0-454F-B325-8AD4936FC2F8}" srcOrd="1" destOrd="0" presId="urn:microsoft.com/office/officeart/2005/8/layout/list1"/>
    <dgm:cxn modelId="{75DD74EA-CB7C-41D3-8E3B-16CEAAEE6C33}" type="presParOf" srcId="{0606F904-DE05-47FC-B911-D339E223956B}" destId="{C2ECA79B-D940-492D-ACE7-82FDFABDEAE5}" srcOrd="17" destOrd="0" presId="urn:microsoft.com/office/officeart/2005/8/layout/list1"/>
    <dgm:cxn modelId="{7E94F140-AA64-4117-93A0-B33F653769C6}" type="presParOf" srcId="{0606F904-DE05-47FC-B911-D339E223956B}" destId="{062DEB84-935B-4873-8356-DFB164EE5E5D}" srcOrd="18" destOrd="0" presId="urn:microsoft.com/office/officeart/2005/8/layout/list1"/>
    <dgm:cxn modelId="{97E488D7-E793-459E-9B12-C72A21CF3252}" type="presParOf" srcId="{0606F904-DE05-47FC-B911-D339E223956B}" destId="{503334EC-0A15-4E01-9B6F-0780E2D4991E}" srcOrd="19" destOrd="0" presId="urn:microsoft.com/office/officeart/2005/8/layout/list1"/>
    <dgm:cxn modelId="{24BC53A8-1307-4117-A109-A7EF2DE297EC}" type="presParOf" srcId="{0606F904-DE05-47FC-B911-D339E223956B}" destId="{3CAD7EC0-A6A5-42B4-9EFA-10D89B9D75F8}" srcOrd="20" destOrd="0" presId="urn:microsoft.com/office/officeart/2005/8/layout/list1"/>
    <dgm:cxn modelId="{9B94B41E-46FB-4DFA-808B-25ADA476BA97}" type="presParOf" srcId="{3CAD7EC0-A6A5-42B4-9EFA-10D89B9D75F8}" destId="{FC79C47E-A616-4912-9268-9962A592E6D1}" srcOrd="0" destOrd="0" presId="urn:microsoft.com/office/officeart/2005/8/layout/list1"/>
    <dgm:cxn modelId="{C3E81F04-5B02-4E43-9D43-6499E850517A}" type="presParOf" srcId="{3CAD7EC0-A6A5-42B4-9EFA-10D89B9D75F8}" destId="{79A251FC-9438-46D5-8950-16DFE4D288AE}" srcOrd="1" destOrd="0" presId="urn:microsoft.com/office/officeart/2005/8/layout/list1"/>
    <dgm:cxn modelId="{E92B9C83-1727-45A0-B331-338A2DC288C8}" type="presParOf" srcId="{0606F904-DE05-47FC-B911-D339E223956B}" destId="{821E627D-80FF-4306-A671-B43609D66454}" srcOrd="21" destOrd="0" presId="urn:microsoft.com/office/officeart/2005/8/layout/list1"/>
    <dgm:cxn modelId="{1E727772-B5C9-4D29-87BF-E209F35DA5DB}" type="presParOf" srcId="{0606F904-DE05-47FC-B911-D339E223956B}" destId="{4F93282E-986D-43F3-88D7-1C58D0E73498}" srcOrd="22" destOrd="0" presId="urn:microsoft.com/office/officeart/2005/8/layout/list1"/>
    <dgm:cxn modelId="{0C7130EA-6C70-42A7-84E7-513A427269BC}" type="presParOf" srcId="{0606F904-DE05-47FC-B911-D339E223956B}" destId="{33D8AE7F-43DC-4C44-95B4-0E44D00F4783}" srcOrd="23" destOrd="0" presId="urn:microsoft.com/office/officeart/2005/8/layout/list1"/>
    <dgm:cxn modelId="{3E55CB2E-A158-43C8-A0F4-E4D5189178F7}" type="presParOf" srcId="{0606F904-DE05-47FC-B911-D339E223956B}" destId="{66F098FF-8991-464A-A626-334BBDCFDFA9}" srcOrd="24" destOrd="0" presId="urn:microsoft.com/office/officeart/2005/8/layout/list1"/>
    <dgm:cxn modelId="{8A083747-DBD4-489E-A941-4BB28390EA98}" type="presParOf" srcId="{66F098FF-8991-464A-A626-334BBDCFDFA9}" destId="{C022624F-AD32-4892-BE9F-B10528E375AA}" srcOrd="0" destOrd="0" presId="urn:microsoft.com/office/officeart/2005/8/layout/list1"/>
    <dgm:cxn modelId="{CE5DA8F3-31DD-4D96-8934-3235B6BE3072}" type="presParOf" srcId="{66F098FF-8991-464A-A626-334BBDCFDFA9}" destId="{DAF93A10-98FA-435F-AC4C-31E77134E528}" srcOrd="1" destOrd="0" presId="urn:microsoft.com/office/officeart/2005/8/layout/list1"/>
    <dgm:cxn modelId="{A78CD783-C0E3-414C-833A-1636E28D96AE}" type="presParOf" srcId="{0606F904-DE05-47FC-B911-D339E223956B}" destId="{551480DC-7548-497F-B522-B6A969C7EC9C}" srcOrd="25" destOrd="0" presId="urn:microsoft.com/office/officeart/2005/8/layout/list1"/>
    <dgm:cxn modelId="{BCFA1659-3CD1-4BD7-8BD7-C9F1DE3DE55C}" type="presParOf" srcId="{0606F904-DE05-47FC-B911-D339E223956B}" destId="{85E1CB33-A29D-4350-ACD0-5EBDA59BA7BA}" srcOrd="26" destOrd="0" presId="urn:microsoft.com/office/officeart/2005/8/layout/list1"/>
    <dgm:cxn modelId="{191CC1A4-02F4-41B9-8407-071F6F176037}" type="presParOf" srcId="{0606F904-DE05-47FC-B911-D339E223956B}" destId="{E46950F7-9AE1-4E11-9422-E57573667C28}" srcOrd="27" destOrd="0" presId="urn:microsoft.com/office/officeart/2005/8/layout/list1"/>
    <dgm:cxn modelId="{F5BB2B6D-C020-4818-BCF7-C13EC3EDA84F}" type="presParOf" srcId="{0606F904-DE05-47FC-B911-D339E223956B}" destId="{820E603A-D573-48EB-A59E-8D6A13CA3870}" srcOrd="28" destOrd="0" presId="urn:microsoft.com/office/officeart/2005/8/layout/list1"/>
    <dgm:cxn modelId="{D6436F21-9387-4F7E-AC88-F0956FFC6B8D}" type="presParOf" srcId="{820E603A-D573-48EB-A59E-8D6A13CA3870}" destId="{7B73367F-8295-4CFB-8BC6-532E59AA8299}" srcOrd="0" destOrd="0" presId="urn:microsoft.com/office/officeart/2005/8/layout/list1"/>
    <dgm:cxn modelId="{B2FE9745-18AD-4620-9C6D-C049D45F860F}" type="presParOf" srcId="{820E603A-D573-48EB-A59E-8D6A13CA3870}" destId="{8878203F-553B-4733-8EFF-50F7D35F9955}" srcOrd="1" destOrd="0" presId="urn:microsoft.com/office/officeart/2005/8/layout/list1"/>
    <dgm:cxn modelId="{C98B2C53-068E-456B-9ADA-F11381802A2F}" type="presParOf" srcId="{0606F904-DE05-47FC-B911-D339E223956B}" destId="{9FC14C1B-A92B-4205-9EC3-1A1376585B11}" srcOrd="29" destOrd="0" presId="urn:microsoft.com/office/officeart/2005/8/layout/list1"/>
    <dgm:cxn modelId="{2A3950E9-5383-49BF-8E92-B2A0F2F8AFA9}" type="presParOf" srcId="{0606F904-DE05-47FC-B911-D339E223956B}" destId="{54AF280C-1CE0-431E-B0E2-6E784D0DAD55}" srcOrd="30" destOrd="0" presId="urn:microsoft.com/office/officeart/2005/8/layout/list1"/>
    <dgm:cxn modelId="{3D44B4D2-3C53-41ED-A699-0F0BA975392D}" type="presParOf" srcId="{0606F904-DE05-47FC-B911-D339E223956B}" destId="{15324153-56DC-4C76-81A5-A7269E625D5A}" srcOrd="31" destOrd="0" presId="urn:microsoft.com/office/officeart/2005/8/layout/list1"/>
    <dgm:cxn modelId="{4F91368F-F7AF-44D6-A077-8A44E159ECA0}" type="presParOf" srcId="{0606F904-DE05-47FC-B911-D339E223956B}" destId="{39763808-79CD-44C3-9F21-6D89F701D464}" srcOrd="32" destOrd="0" presId="urn:microsoft.com/office/officeart/2005/8/layout/list1"/>
    <dgm:cxn modelId="{F47D9E55-529F-4D9F-A630-8E3712658147}" type="presParOf" srcId="{39763808-79CD-44C3-9F21-6D89F701D464}" destId="{2A283B5B-22F0-49E0-8707-91284AE7740A}" srcOrd="0" destOrd="0" presId="urn:microsoft.com/office/officeart/2005/8/layout/list1"/>
    <dgm:cxn modelId="{2C1049B7-80D7-4929-B6D2-1F36BD891F29}" type="presParOf" srcId="{39763808-79CD-44C3-9F21-6D89F701D464}" destId="{03F4DACA-29F4-4A7E-B96F-D0B765506A1C}" srcOrd="1" destOrd="0" presId="urn:microsoft.com/office/officeart/2005/8/layout/list1"/>
    <dgm:cxn modelId="{B0FDE6E4-C413-4C1A-9B35-92194D347CA5}" type="presParOf" srcId="{0606F904-DE05-47FC-B911-D339E223956B}" destId="{A96771D6-3141-4721-BCB8-6B6BE00C32C7}" srcOrd="33" destOrd="0" presId="urn:microsoft.com/office/officeart/2005/8/layout/list1"/>
    <dgm:cxn modelId="{E793B8EB-AD59-4304-92AA-7263E39DF8DE}" type="presParOf" srcId="{0606F904-DE05-47FC-B911-D339E223956B}" destId="{5CFDEA1F-2C98-4624-A47B-D77329BEB285}" srcOrd="34" destOrd="0" presId="urn:microsoft.com/office/officeart/2005/8/layout/list1"/>
    <dgm:cxn modelId="{06C8D3CE-F118-4193-8A47-1CE55C0B95AF}" type="presParOf" srcId="{0606F904-DE05-47FC-B911-D339E223956B}" destId="{63CE0848-B325-48DB-9229-887EE0B7C7DE}" srcOrd="35" destOrd="0" presId="urn:microsoft.com/office/officeart/2005/8/layout/list1"/>
    <dgm:cxn modelId="{8AFC1F77-2047-413C-8780-888318F2540F}" type="presParOf" srcId="{0606F904-DE05-47FC-B911-D339E223956B}" destId="{41B52FD0-B17E-49A7-BACD-C7B36CDD5F3D}" srcOrd="36" destOrd="0" presId="urn:microsoft.com/office/officeart/2005/8/layout/list1"/>
    <dgm:cxn modelId="{1C02650B-A5C7-4655-8BA0-25A2F1E7FDAC}" type="presParOf" srcId="{41B52FD0-B17E-49A7-BACD-C7B36CDD5F3D}" destId="{7CE8E9F4-7A89-40B3-A96E-A23E044654CD}" srcOrd="0" destOrd="0" presId="urn:microsoft.com/office/officeart/2005/8/layout/list1"/>
    <dgm:cxn modelId="{CBE23B7D-53EF-4C62-8E13-C81DC9C41237}" type="presParOf" srcId="{41B52FD0-B17E-49A7-BACD-C7B36CDD5F3D}" destId="{A133749E-5BA2-4253-8B69-9C41F58B4EC2}" srcOrd="1" destOrd="0" presId="urn:microsoft.com/office/officeart/2005/8/layout/list1"/>
    <dgm:cxn modelId="{FFF62002-00FE-4129-B922-8A1DDDB0E48E}" type="presParOf" srcId="{0606F904-DE05-47FC-B911-D339E223956B}" destId="{6E2FB6BC-0A81-4F6F-9377-AC4A37D340F2}" srcOrd="37" destOrd="0" presId="urn:microsoft.com/office/officeart/2005/8/layout/list1"/>
    <dgm:cxn modelId="{9FAB6878-4B6A-4DE3-A10F-E622ECF9259E}" type="presParOf" srcId="{0606F904-DE05-47FC-B911-D339E223956B}" destId="{A7134A6C-C0CC-4F53-8169-9D122F6606DB}" srcOrd="38" destOrd="0" presId="urn:microsoft.com/office/officeart/2005/8/layout/list1"/>
    <dgm:cxn modelId="{9F63096D-145E-495B-9073-2E2519754798}" type="presParOf" srcId="{0606F904-DE05-47FC-B911-D339E223956B}" destId="{4203D4D0-161A-4B39-BA0A-B16D282E4899}" srcOrd="39" destOrd="0" presId="urn:microsoft.com/office/officeart/2005/8/layout/list1"/>
    <dgm:cxn modelId="{71A115AD-091E-4A4D-9F7B-2C1C06AEAD13}" type="presParOf" srcId="{0606F904-DE05-47FC-B911-D339E223956B}" destId="{4F7D98E5-FEEA-4F84-8F9B-07C9E3A8E6B5}" srcOrd="40" destOrd="0" presId="urn:microsoft.com/office/officeart/2005/8/layout/list1"/>
    <dgm:cxn modelId="{E86BBC11-E2CC-4CCD-AC37-71F08E1B839D}" type="presParOf" srcId="{4F7D98E5-FEEA-4F84-8F9B-07C9E3A8E6B5}" destId="{7D0141B1-7A01-4666-B914-F5AFA7DF36EC}" srcOrd="0" destOrd="0" presId="urn:microsoft.com/office/officeart/2005/8/layout/list1"/>
    <dgm:cxn modelId="{2805949E-2809-4C63-804C-0E8CC1F3F0E5}" type="presParOf" srcId="{4F7D98E5-FEEA-4F84-8F9B-07C9E3A8E6B5}" destId="{F2210E3D-BECA-40BC-B20A-092719FD1F1B}" srcOrd="1" destOrd="0" presId="urn:microsoft.com/office/officeart/2005/8/layout/list1"/>
    <dgm:cxn modelId="{EEBD8DAC-10AB-439A-80F8-71C5EAE0B4CD}" type="presParOf" srcId="{0606F904-DE05-47FC-B911-D339E223956B}" destId="{2FBC0A0E-8AD4-46AA-A87C-6B0266C68AC1}" srcOrd="41" destOrd="0" presId="urn:microsoft.com/office/officeart/2005/8/layout/list1"/>
    <dgm:cxn modelId="{356AC2D5-4D60-49B8-8558-5E5131551F9E}" type="presParOf" srcId="{0606F904-DE05-47FC-B911-D339E223956B}" destId="{537AFB6B-5BDA-49D7-BBDF-435540E28742}" srcOrd="42" destOrd="0" presId="urn:microsoft.com/office/officeart/2005/8/layout/list1"/>
    <dgm:cxn modelId="{27C8D395-F8EF-42F7-AC90-980BAE3B35C8}" type="presParOf" srcId="{0606F904-DE05-47FC-B911-D339E223956B}" destId="{D1E0DBBB-7122-4C71-BB9F-C566FA6FFFB3}" srcOrd="43" destOrd="0" presId="urn:microsoft.com/office/officeart/2005/8/layout/list1"/>
    <dgm:cxn modelId="{E173BF34-DD2C-449D-8C34-0C652A0653EE}" type="presParOf" srcId="{0606F904-DE05-47FC-B911-D339E223956B}" destId="{E9BE262B-E78F-4D00-A35B-D2E21AF3FA66}" srcOrd="44" destOrd="0" presId="urn:microsoft.com/office/officeart/2005/8/layout/list1"/>
    <dgm:cxn modelId="{7784A62E-8638-42D4-AEA2-7D4CD9B00636}" type="presParOf" srcId="{E9BE262B-E78F-4D00-A35B-D2E21AF3FA66}" destId="{0BEF2D1F-3F1B-4419-B035-29D1D285F00B}" srcOrd="0" destOrd="0" presId="urn:microsoft.com/office/officeart/2005/8/layout/list1"/>
    <dgm:cxn modelId="{CEEDCF0B-8DAE-49CB-B741-20150C4DA001}" type="presParOf" srcId="{E9BE262B-E78F-4D00-A35B-D2E21AF3FA66}" destId="{59033828-467D-489A-929A-3F70E127CBE0}" srcOrd="1" destOrd="0" presId="urn:microsoft.com/office/officeart/2005/8/layout/list1"/>
    <dgm:cxn modelId="{D69D46AA-54A6-4E31-9732-0A5B84AB6833}" type="presParOf" srcId="{0606F904-DE05-47FC-B911-D339E223956B}" destId="{7F01B851-6447-4FF1-967A-6B8DEB5A2283}" srcOrd="45" destOrd="0" presId="urn:microsoft.com/office/officeart/2005/8/layout/list1"/>
    <dgm:cxn modelId="{8BA3B81A-53A3-412E-9E3D-8720CAC879C8}" type="presParOf" srcId="{0606F904-DE05-47FC-B911-D339E223956B}" destId="{C505924C-FCAB-4862-A0E4-048E2C601CB3}" srcOrd="4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0A071-6AAB-43C4-8F4B-A89229927A2C}" type="doc">
      <dgm:prSet loTypeId="urn:microsoft.com/office/officeart/2005/8/layout/hierarchy4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5ED7E77-51F5-4C9A-9697-1A985B147FF5}">
      <dgm:prSet phldrT="[Text]" custT="1"/>
      <dgm:spPr/>
      <dgm:t>
        <a:bodyPr/>
        <a:lstStyle/>
        <a:p>
          <a:pPr algn="ctr"/>
          <a:r>
            <a:rPr lang="vi-VN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sz="18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endParaRPr lang="en-US" sz="1800" b="1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just"/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Chú trọng đến cả VB hư cấu và VB phi hư cấu: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văn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bản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văn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học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ăn bản nghị luận, 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ăn bản thông tin. </a:t>
          </a:r>
          <a:endParaRPr lang="en-US" dirty="0">
            <a:solidFill>
              <a:schemeClr val="tx1"/>
            </a:solidFill>
          </a:endParaRPr>
        </a:p>
      </dgm:t>
    </dgm:pt>
    <dgm:pt modelId="{B4362140-6AE8-49DE-98C0-F6163F302753}" type="parTrans" cxnId="{D18F3F2F-097A-4457-9A9D-89095CF060E2}">
      <dgm:prSet/>
      <dgm:spPr/>
      <dgm:t>
        <a:bodyPr/>
        <a:lstStyle/>
        <a:p>
          <a:endParaRPr lang="en-US"/>
        </a:p>
      </dgm:t>
    </dgm:pt>
    <dgm:pt modelId="{357FC7F6-98B3-4AC1-9E95-2B6DACBECB4E}" type="sibTrans" cxnId="{D18F3F2F-097A-4457-9A9D-89095CF060E2}">
      <dgm:prSet/>
      <dgm:spPr/>
      <dgm:t>
        <a:bodyPr/>
        <a:lstStyle/>
        <a:p>
          <a:endParaRPr lang="en-US"/>
        </a:p>
      </dgm:t>
    </dgm:pt>
    <dgm:pt modelId="{B899923A-9096-4D49-B9CA-CC32D06CA035}">
      <dgm:prSet phldrT="[Text]" custT="1"/>
      <dgm:spPr>
        <a:solidFill>
          <a:srgbClr val="92D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Yêu cầu đọc hiểu các </a:t>
          </a:r>
          <a:endParaRPr lang="en-US" sz="1800" b="1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bình diện khác nhau của VB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SG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SG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SG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hiểu</a:t>
          </a:r>
          <a:r>
            <a:rPr lang="en-SG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SG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nội</a:t>
          </a:r>
          <a:r>
            <a:rPr lang="en-SG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dung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 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hiểu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hình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thức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 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Liên 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hệ, so sánh, kết nối. 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Ngoài 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ra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còn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có </a:t>
          </a:r>
          <a:r>
            <a:rPr lang="vi-VN" sz="18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 mở rộng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defTabSz="2889250"/>
          <a:endParaRPr lang="en-US" dirty="0"/>
        </a:p>
      </dgm:t>
    </dgm:pt>
    <dgm:pt modelId="{1493485F-99C1-4627-9F5B-F08706044C8B}" type="parTrans" cxnId="{2BFCFA77-A5A9-4450-8115-779EF7D6825F}">
      <dgm:prSet/>
      <dgm:spPr/>
      <dgm:t>
        <a:bodyPr/>
        <a:lstStyle/>
        <a:p>
          <a:endParaRPr lang="en-US"/>
        </a:p>
      </dgm:t>
    </dgm:pt>
    <dgm:pt modelId="{9DBB6E5D-C192-47B1-9A63-61F58AAA0754}" type="sibTrans" cxnId="{2BFCFA77-A5A9-4450-8115-779EF7D6825F}">
      <dgm:prSet/>
      <dgm:spPr/>
      <dgm:t>
        <a:bodyPr/>
        <a:lstStyle/>
        <a:p>
          <a:endParaRPr lang="en-US"/>
        </a:p>
      </dgm:t>
    </dgm:pt>
    <dgm:pt modelId="{3C396A78-2B94-4899-AB63-3DB5011DA85F}">
      <dgm:prSet phldrT="[Text]" custT="1"/>
      <dgm:spPr>
        <a:solidFill>
          <a:srgbClr val="7030A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Viết</a:t>
          </a:r>
          <a:endParaRPr lang="en-US" sz="1800" b="1" dirty="0" smtClean="0">
            <a:solidFill>
              <a:schemeClr val="tx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Chú trọng quy trình viết và thực hành viết các kiểu VB cơ bản qua các lớp. </a:t>
          </a:r>
          <a:endParaRPr lang="en-US" sz="1800" dirty="0" smtClean="0">
            <a:solidFill>
              <a:schemeClr val="tx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Tích </a:t>
          </a:r>
          <a:r>
            <a:rPr lang="vi-VN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hợp với hoạt động đọc.</a:t>
          </a:r>
        </a:p>
        <a:p>
          <a:pPr defTabSz="2889250"/>
          <a:endParaRPr lang="en-US" dirty="0">
            <a:solidFill>
              <a:schemeClr val="tx1"/>
            </a:solidFill>
            <a:effectLst/>
          </a:endParaRPr>
        </a:p>
      </dgm:t>
    </dgm:pt>
    <dgm:pt modelId="{521D956D-C1CB-48A0-9413-7BD87F96917E}" type="parTrans" cxnId="{D4606DB2-585B-41B2-BA4E-570622F4940E}">
      <dgm:prSet/>
      <dgm:spPr/>
      <dgm:t>
        <a:bodyPr/>
        <a:lstStyle/>
        <a:p>
          <a:endParaRPr lang="en-US"/>
        </a:p>
      </dgm:t>
    </dgm:pt>
    <dgm:pt modelId="{49A20A21-5343-4396-843D-5BCC9835B046}" type="sibTrans" cxnId="{D4606DB2-585B-41B2-BA4E-570622F4940E}">
      <dgm:prSet/>
      <dgm:spPr/>
      <dgm:t>
        <a:bodyPr/>
        <a:lstStyle/>
        <a:p>
          <a:endParaRPr lang="en-US"/>
        </a:p>
      </dgm:t>
    </dgm:pt>
    <dgm:pt modelId="{033CCE66-C03B-4DA8-8797-0AC6EF355C22}">
      <dgm:prSet phldrT="[Text]" custT="1"/>
      <dgm:spPr>
        <a:solidFill>
          <a:schemeClr val="accent5"/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Nói và nghe 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Chú trọng kĩ năng tương tác. 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Tích 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hợp với hoạt động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hoặc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viết.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just" defTabSz="2889250"/>
          <a:endParaRPr lang="en-US" dirty="0">
            <a:solidFill>
              <a:schemeClr val="tx1"/>
            </a:solidFill>
          </a:endParaRPr>
        </a:p>
      </dgm:t>
    </dgm:pt>
    <dgm:pt modelId="{B2E7CAAF-1DAB-434E-929F-D3D0171BBA78}" type="parTrans" cxnId="{FA35BE20-565B-4402-A4F0-D0D151E76DEF}">
      <dgm:prSet/>
      <dgm:spPr/>
      <dgm:t>
        <a:bodyPr/>
        <a:lstStyle/>
        <a:p>
          <a:endParaRPr lang="en-US"/>
        </a:p>
      </dgm:t>
    </dgm:pt>
    <dgm:pt modelId="{94583102-274F-40E7-8619-F8C26A91BB7A}" type="sibTrans" cxnId="{FA35BE20-565B-4402-A4F0-D0D151E76DEF}">
      <dgm:prSet/>
      <dgm:spPr/>
      <dgm:t>
        <a:bodyPr/>
        <a:lstStyle/>
        <a:p>
          <a:endParaRPr lang="en-US"/>
        </a:p>
      </dgm:t>
    </dgm:pt>
    <dgm:pt modelId="{FA1D285D-D269-411E-AE52-CF56E36AC8FB}" type="pres">
      <dgm:prSet presAssocID="{BDC0A071-6AAB-43C4-8F4B-A89229927A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E3040-2571-4439-9596-9244F42EDB07}" type="pres">
      <dgm:prSet presAssocID="{85ED7E77-51F5-4C9A-9697-1A985B147FF5}" presName="vertOne" presStyleCnt="0"/>
      <dgm:spPr/>
      <dgm:t>
        <a:bodyPr/>
        <a:lstStyle/>
        <a:p>
          <a:endParaRPr lang="en-US"/>
        </a:p>
      </dgm:t>
    </dgm:pt>
    <dgm:pt modelId="{FA01A299-E4D9-494F-95DA-253FD64B6F1A}" type="pres">
      <dgm:prSet presAssocID="{85ED7E77-51F5-4C9A-9697-1A985B147FF5}" presName="txOne" presStyleLbl="node0" presStyleIdx="0" presStyleCnt="4" custScaleX="112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E29CDE-BF23-476B-BABB-6849B220BA26}" type="pres">
      <dgm:prSet presAssocID="{85ED7E77-51F5-4C9A-9697-1A985B147FF5}" presName="horzOne" presStyleCnt="0"/>
      <dgm:spPr/>
      <dgm:t>
        <a:bodyPr/>
        <a:lstStyle/>
        <a:p>
          <a:endParaRPr lang="en-US"/>
        </a:p>
      </dgm:t>
    </dgm:pt>
    <dgm:pt modelId="{C11B1B08-5379-44BD-827A-47CE1AD49456}" type="pres">
      <dgm:prSet presAssocID="{357FC7F6-98B3-4AC1-9E95-2B6DACBECB4E}" presName="sibSpaceOne" presStyleCnt="0"/>
      <dgm:spPr/>
      <dgm:t>
        <a:bodyPr/>
        <a:lstStyle/>
        <a:p>
          <a:endParaRPr lang="en-US"/>
        </a:p>
      </dgm:t>
    </dgm:pt>
    <dgm:pt modelId="{D8FAC4EA-605E-4162-8726-C2280AC7251D}" type="pres">
      <dgm:prSet presAssocID="{B899923A-9096-4D49-B9CA-CC32D06CA035}" presName="vertOne" presStyleCnt="0"/>
      <dgm:spPr/>
      <dgm:t>
        <a:bodyPr/>
        <a:lstStyle/>
        <a:p>
          <a:endParaRPr lang="en-US"/>
        </a:p>
      </dgm:t>
    </dgm:pt>
    <dgm:pt modelId="{4F635FB1-48C6-4531-ADF9-A102CEA7AFCE}" type="pres">
      <dgm:prSet presAssocID="{B899923A-9096-4D49-B9CA-CC32D06CA035}" presName="txOne" presStyleLbl="node0" presStyleIdx="1" presStyleCnt="4" custScaleX="126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BDCC9-927F-4E62-8C00-369E38F88474}" type="pres">
      <dgm:prSet presAssocID="{B899923A-9096-4D49-B9CA-CC32D06CA035}" presName="horzOne" presStyleCnt="0"/>
      <dgm:spPr/>
      <dgm:t>
        <a:bodyPr/>
        <a:lstStyle/>
        <a:p>
          <a:endParaRPr lang="en-US"/>
        </a:p>
      </dgm:t>
    </dgm:pt>
    <dgm:pt modelId="{769AF35C-DCAB-4F6F-83EC-EB3958D221D6}" type="pres">
      <dgm:prSet presAssocID="{9DBB6E5D-C192-47B1-9A63-61F58AAA0754}" presName="sibSpaceOne" presStyleCnt="0"/>
      <dgm:spPr/>
      <dgm:t>
        <a:bodyPr/>
        <a:lstStyle/>
        <a:p>
          <a:endParaRPr lang="en-US"/>
        </a:p>
      </dgm:t>
    </dgm:pt>
    <dgm:pt modelId="{3F749306-33B5-4131-88EF-6BAC7338EECA}" type="pres">
      <dgm:prSet presAssocID="{3C396A78-2B94-4899-AB63-3DB5011DA85F}" presName="vertOne" presStyleCnt="0"/>
      <dgm:spPr/>
      <dgm:t>
        <a:bodyPr/>
        <a:lstStyle/>
        <a:p>
          <a:endParaRPr lang="en-US"/>
        </a:p>
      </dgm:t>
    </dgm:pt>
    <dgm:pt modelId="{89638EAF-7DFF-4561-BFFF-2F8ED00E9F37}" type="pres">
      <dgm:prSet presAssocID="{3C396A78-2B94-4899-AB63-3DB5011DA85F}" presName="txOne" presStyleLbl="node0" presStyleIdx="2" presStyleCnt="4" custScaleX="123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DBCC1-8E1B-44A8-B779-EC9A38EA939F}" type="pres">
      <dgm:prSet presAssocID="{3C396A78-2B94-4899-AB63-3DB5011DA85F}" presName="horzOne" presStyleCnt="0"/>
      <dgm:spPr/>
      <dgm:t>
        <a:bodyPr/>
        <a:lstStyle/>
        <a:p>
          <a:endParaRPr lang="en-US"/>
        </a:p>
      </dgm:t>
    </dgm:pt>
    <dgm:pt modelId="{6BDCFA57-47FA-4858-A29D-56A934347F28}" type="pres">
      <dgm:prSet presAssocID="{49A20A21-5343-4396-843D-5BCC9835B046}" presName="sibSpaceOne" presStyleCnt="0"/>
      <dgm:spPr/>
      <dgm:t>
        <a:bodyPr/>
        <a:lstStyle/>
        <a:p>
          <a:endParaRPr lang="en-US"/>
        </a:p>
      </dgm:t>
    </dgm:pt>
    <dgm:pt modelId="{8297CD38-BB04-4D06-9C29-60BEE18EDC66}" type="pres">
      <dgm:prSet presAssocID="{033CCE66-C03B-4DA8-8797-0AC6EF355C22}" presName="vertOne" presStyleCnt="0"/>
      <dgm:spPr/>
      <dgm:t>
        <a:bodyPr/>
        <a:lstStyle/>
        <a:p>
          <a:endParaRPr lang="en-US"/>
        </a:p>
      </dgm:t>
    </dgm:pt>
    <dgm:pt modelId="{78B1E44E-1E85-435F-873D-28CC45954834}" type="pres">
      <dgm:prSet presAssocID="{033CCE66-C03B-4DA8-8797-0AC6EF355C22}" presName="txOne" presStyleLbl="node0" presStyleIdx="3" presStyleCnt="4" custScaleX="1149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0500A-14C8-4459-82FE-09B353F1BAA1}" type="pres">
      <dgm:prSet presAssocID="{033CCE66-C03B-4DA8-8797-0AC6EF355C22}" presName="horzOne" presStyleCnt="0"/>
      <dgm:spPr/>
      <dgm:t>
        <a:bodyPr/>
        <a:lstStyle/>
        <a:p>
          <a:endParaRPr lang="en-US"/>
        </a:p>
      </dgm:t>
    </dgm:pt>
  </dgm:ptLst>
  <dgm:cxnLst>
    <dgm:cxn modelId="{4E4938E7-3248-40ED-9B7E-D3B05FEE9987}" type="presOf" srcId="{033CCE66-C03B-4DA8-8797-0AC6EF355C22}" destId="{78B1E44E-1E85-435F-873D-28CC45954834}" srcOrd="0" destOrd="0" presId="urn:microsoft.com/office/officeart/2005/8/layout/hierarchy4"/>
    <dgm:cxn modelId="{3404AE40-F1AE-45AF-82C9-0EF5D96B0981}" type="presOf" srcId="{BDC0A071-6AAB-43C4-8F4B-A89229927A2C}" destId="{FA1D285D-D269-411E-AE52-CF56E36AC8FB}" srcOrd="0" destOrd="0" presId="urn:microsoft.com/office/officeart/2005/8/layout/hierarchy4"/>
    <dgm:cxn modelId="{5B6A2C8D-19D6-4202-9CD8-26D78FBF9526}" type="presOf" srcId="{B899923A-9096-4D49-B9CA-CC32D06CA035}" destId="{4F635FB1-48C6-4531-ADF9-A102CEA7AFCE}" srcOrd="0" destOrd="0" presId="urn:microsoft.com/office/officeart/2005/8/layout/hierarchy4"/>
    <dgm:cxn modelId="{FA35BE20-565B-4402-A4F0-D0D151E76DEF}" srcId="{BDC0A071-6AAB-43C4-8F4B-A89229927A2C}" destId="{033CCE66-C03B-4DA8-8797-0AC6EF355C22}" srcOrd="3" destOrd="0" parTransId="{B2E7CAAF-1DAB-434E-929F-D3D0171BBA78}" sibTransId="{94583102-274F-40E7-8619-F8C26A91BB7A}"/>
    <dgm:cxn modelId="{62A2DCF6-B0F3-44A8-ACE2-75F84A659095}" type="presOf" srcId="{3C396A78-2B94-4899-AB63-3DB5011DA85F}" destId="{89638EAF-7DFF-4561-BFFF-2F8ED00E9F37}" srcOrd="0" destOrd="0" presId="urn:microsoft.com/office/officeart/2005/8/layout/hierarchy4"/>
    <dgm:cxn modelId="{D4606DB2-585B-41B2-BA4E-570622F4940E}" srcId="{BDC0A071-6AAB-43C4-8F4B-A89229927A2C}" destId="{3C396A78-2B94-4899-AB63-3DB5011DA85F}" srcOrd="2" destOrd="0" parTransId="{521D956D-C1CB-48A0-9413-7BD87F96917E}" sibTransId="{49A20A21-5343-4396-843D-5BCC9835B046}"/>
    <dgm:cxn modelId="{2BFCFA77-A5A9-4450-8115-779EF7D6825F}" srcId="{BDC0A071-6AAB-43C4-8F4B-A89229927A2C}" destId="{B899923A-9096-4D49-B9CA-CC32D06CA035}" srcOrd="1" destOrd="0" parTransId="{1493485F-99C1-4627-9F5B-F08706044C8B}" sibTransId="{9DBB6E5D-C192-47B1-9A63-61F58AAA0754}"/>
    <dgm:cxn modelId="{D18F3F2F-097A-4457-9A9D-89095CF060E2}" srcId="{BDC0A071-6AAB-43C4-8F4B-A89229927A2C}" destId="{85ED7E77-51F5-4C9A-9697-1A985B147FF5}" srcOrd="0" destOrd="0" parTransId="{B4362140-6AE8-49DE-98C0-F6163F302753}" sibTransId="{357FC7F6-98B3-4AC1-9E95-2B6DACBECB4E}"/>
    <dgm:cxn modelId="{19BB69DC-29BA-482E-AF6E-2740FC060416}" type="presOf" srcId="{85ED7E77-51F5-4C9A-9697-1A985B147FF5}" destId="{FA01A299-E4D9-494F-95DA-253FD64B6F1A}" srcOrd="0" destOrd="0" presId="urn:microsoft.com/office/officeart/2005/8/layout/hierarchy4"/>
    <dgm:cxn modelId="{0C91013B-CC46-4F72-9FDC-44C1FD47171C}" type="presParOf" srcId="{FA1D285D-D269-411E-AE52-CF56E36AC8FB}" destId="{F13E3040-2571-4439-9596-9244F42EDB07}" srcOrd="0" destOrd="0" presId="urn:microsoft.com/office/officeart/2005/8/layout/hierarchy4"/>
    <dgm:cxn modelId="{C4D3D91C-9870-4EF7-9728-2EFAC4B18903}" type="presParOf" srcId="{F13E3040-2571-4439-9596-9244F42EDB07}" destId="{FA01A299-E4D9-494F-95DA-253FD64B6F1A}" srcOrd="0" destOrd="0" presId="urn:microsoft.com/office/officeart/2005/8/layout/hierarchy4"/>
    <dgm:cxn modelId="{61A7CA18-7FDD-44C8-9305-527912EC53F8}" type="presParOf" srcId="{F13E3040-2571-4439-9596-9244F42EDB07}" destId="{90E29CDE-BF23-476B-BABB-6849B220BA26}" srcOrd="1" destOrd="0" presId="urn:microsoft.com/office/officeart/2005/8/layout/hierarchy4"/>
    <dgm:cxn modelId="{EEF91F80-8F66-429A-9CAC-0650868C1029}" type="presParOf" srcId="{FA1D285D-D269-411E-AE52-CF56E36AC8FB}" destId="{C11B1B08-5379-44BD-827A-47CE1AD49456}" srcOrd="1" destOrd="0" presId="urn:microsoft.com/office/officeart/2005/8/layout/hierarchy4"/>
    <dgm:cxn modelId="{9F252B8F-3D98-4FC6-A140-4014E00B57AB}" type="presParOf" srcId="{FA1D285D-D269-411E-AE52-CF56E36AC8FB}" destId="{D8FAC4EA-605E-4162-8726-C2280AC7251D}" srcOrd="2" destOrd="0" presId="urn:microsoft.com/office/officeart/2005/8/layout/hierarchy4"/>
    <dgm:cxn modelId="{58E7626C-21CD-4627-88DB-6839704F273E}" type="presParOf" srcId="{D8FAC4EA-605E-4162-8726-C2280AC7251D}" destId="{4F635FB1-48C6-4531-ADF9-A102CEA7AFCE}" srcOrd="0" destOrd="0" presId="urn:microsoft.com/office/officeart/2005/8/layout/hierarchy4"/>
    <dgm:cxn modelId="{312AC11C-2023-4D62-B068-D6EE84C64F8A}" type="presParOf" srcId="{D8FAC4EA-605E-4162-8726-C2280AC7251D}" destId="{B4CBDCC9-927F-4E62-8C00-369E38F88474}" srcOrd="1" destOrd="0" presId="urn:microsoft.com/office/officeart/2005/8/layout/hierarchy4"/>
    <dgm:cxn modelId="{D3E9402E-15D2-4BB7-A366-A15F332F7365}" type="presParOf" srcId="{FA1D285D-D269-411E-AE52-CF56E36AC8FB}" destId="{769AF35C-DCAB-4F6F-83EC-EB3958D221D6}" srcOrd="3" destOrd="0" presId="urn:microsoft.com/office/officeart/2005/8/layout/hierarchy4"/>
    <dgm:cxn modelId="{3621490A-54DE-401D-8151-A697F53E96EC}" type="presParOf" srcId="{FA1D285D-D269-411E-AE52-CF56E36AC8FB}" destId="{3F749306-33B5-4131-88EF-6BAC7338EECA}" srcOrd="4" destOrd="0" presId="urn:microsoft.com/office/officeart/2005/8/layout/hierarchy4"/>
    <dgm:cxn modelId="{DB834286-423E-45B5-8B82-20ED6A27FED2}" type="presParOf" srcId="{3F749306-33B5-4131-88EF-6BAC7338EECA}" destId="{89638EAF-7DFF-4561-BFFF-2F8ED00E9F37}" srcOrd="0" destOrd="0" presId="urn:microsoft.com/office/officeart/2005/8/layout/hierarchy4"/>
    <dgm:cxn modelId="{CE5D6AB0-DB5F-47BA-8659-5525A77D0AF6}" type="presParOf" srcId="{3F749306-33B5-4131-88EF-6BAC7338EECA}" destId="{719DBCC1-8E1B-44A8-B779-EC9A38EA939F}" srcOrd="1" destOrd="0" presId="urn:microsoft.com/office/officeart/2005/8/layout/hierarchy4"/>
    <dgm:cxn modelId="{F744100A-6E48-4E05-8D90-177BED72EB79}" type="presParOf" srcId="{FA1D285D-D269-411E-AE52-CF56E36AC8FB}" destId="{6BDCFA57-47FA-4858-A29D-56A934347F28}" srcOrd="5" destOrd="0" presId="urn:microsoft.com/office/officeart/2005/8/layout/hierarchy4"/>
    <dgm:cxn modelId="{BD794530-722A-4A59-BA49-60F34A76D343}" type="presParOf" srcId="{FA1D285D-D269-411E-AE52-CF56E36AC8FB}" destId="{8297CD38-BB04-4D06-9C29-60BEE18EDC66}" srcOrd="6" destOrd="0" presId="urn:microsoft.com/office/officeart/2005/8/layout/hierarchy4"/>
    <dgm:cxn modelId="{9C198D4D-193F-4D76-9C0C-E2CEA1551C0B}" type="presParOf" srcId="{8297CD38-BB04-4D06-9C29-60BEE18EDC66}" destId="{78B1E44E-1E85-435F-873D-28CC45954834}" srcOrd="0" destOrd="0" presId="urn:microsoft.com/office/officeart/2005/8/layout/hierarchy4"/>
    <dgm:cxn modelId="{33C09375-E592-4D98-A19F-F01505BA4779}" type="presParOf" srcId="{8297CD38-BB04-4D06-9C29-60BEE18EDC66}" destId="{A740500A-14C8-4459-82FE-09B353F1BA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0738C-4162-4FA9-B3AD-02F933748911}" type="doc">
      <dgm:prSet loTypeId="urn:microsoft.com/office/officeart/2005/8/layout/hList6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D7B81C4-018A-42CA-8781-7C03B366FFB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vi-VN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 Giúp HS hình thành,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phát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triển</a:t>
          </a:r>
          <a:r>
            <a:rPr lang="vi-VN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phẩm chất và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năng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lực</a:t>
          </a:r>
          <a:r>
            <a:rPr lang="vi-VN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thông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qua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hoạt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động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viết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nói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nghe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</a:p>
      </dgm:t>
    </dgm:pt>
    <dgm:pt modelId="{7BCC7309-D72D-4951-B11C-DB3D8EC6B969}" type="parTrans" cxnId="{7BAED100-4E66-44B2-9C19-8B7F3DA0BBB2}">
      <dgm:prSet/>
      <dgm:spPr/>
      <dgm:t>
        <a:bodyPr/>
        <a:lstStyle/>
        <a:p>
          <a:endParaRPr lang="en-US"/>
        </a:p>
      </dgm:t>
    </dgm:pt>
    <dgm:pt modelId="{9E4F6A33-8785-41A0-B0C8-14EFED429AD5}" type="sibTrans" cxnId="{7BAED100-4E66-44B2-9C19-8B7F3DA0BBB2}">
      <dgm:prSet/>
      <dgm:spPr/>
      <dgm:t>
        <a:bodyPr/>
        <a:lstStyle/>
        <a:p>
          <a:endParaRPr lang="en-US"/>
        </a:p>
      </dgm:t>
    </dgm:pt>
    <dgm:pt modelId="{899FE0B2-4056-4441-86A0-73EF16854330}">
      <dgm:prSet/>
      <dgm:spPr>
        <a:solidFill>
          <a:srgbClr val="0070C0">
            <a:alpha val="77000"/>
          </a:srgbClr>
        </a:solidFill>
      </dgm:spPr>
      <dgm:t>
        <a:bodyPr/>
        <a:lstStyle/>
        <a:p>
          <a:r>
            <a:rPr lang="vi-VN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T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kĩ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452AF-72AA-473C-B97C-6D6E5CDB7B29}" type="parTrans" cxnId="{D300056A-48DA-4834-94B9-F74DFC116309}">
      <dgm:prSet/>
      <dgm:spPr/>
      <dgm:t>
        <a:bodyPr/>
        <a:lstStyle/>
        <a:p>
          <a:endParaRPr lang="en-US"/>
        </a:p>
      </dgm:t>
    </dgm:pt>
    <dgm:pt modelId="{DFC1BA18-25DB-4C0C-B285-6D22474E1975}" type="sibTrans" cxnId="{D300056A-48DA-4834-94B9-F74DFC116309}">
      <dgm:prSet/>
      <dgm:spPr/>
      <dgm:t>
        <a:bodyPr/>
        <a:lstStyle/>
        <a:p>
          <a:endParaRPr lang="en-US"/>
        </a:p>
      </dgm:t>
    </dgm:pt>
    <dgm:pt modelId="{C170A370-4387-41EA-BEEF-18B7438D3CB0}">
      <dgm:prSet/>
      <dgm:spPr>
        <a:solidFill>
          <a:srgbClr val="7030A0">
            <a:alpha val="50000"/>
          </a:srgbClr>
        </a:solidFill>
      </dgm:spPr>
      <dgm:t>
        <a:bodyPr/>
        <a:lstStyle/>
        <a:p>
          <a:pPr algn="just"/>
          <a:r>
            <a:rPr lang="vi-VN" b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4. P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hát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huy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khả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năng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tự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học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HS</a:t>
          </a:r>
          <a:r>
            <a:rPr lang="vi-VN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khơi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gợi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khả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vi-VN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năng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sáng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tạo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cho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vi-VN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cả GV và HS.</a:t>
          </a:r>
          <a:r>
            <a:rPr lang="vi-VN" b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US" b="0" dirty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53AD821C-81EB-4E4B-B2EB-5A118A13420C}" type="parTrans" cxnId="{2B2CAB47-9209-4C2D-B3B7-9FAF5CD02706}">
      <dgm:prSet/>
      <dgm:spPr/>
      <dgm:t>
        <a:bodyPr/>
        <a:lstStyle/>
        <a:p>
          <a:endParaRPr lang="en-US"/>
        </a:p>
      </dgm:t>
    </dgm:pt>
    <dgm:pt modelId="{EFDDDE96-6474-47B1-8645-818DED0290AC}" type="sibTrans" cxnId="{2B2CAB47-9209-4C2D-B3B7-9FAF5CD02706}">
      <dgm:prSet/>
      <dgm:spPr/>
      <dgm:t>
        <a:bodyPr/>
        <a:lstStyle/>
        <a:p>
          <a:endParaRPr lang="en-US"/>
        </a:p>
      </dgm:t>
    </dgm:pt>
    <dgm:pt modelId="{8334E44F-6013-4D6C-B45D-E3FB6376A9B0}">
      <dgm:prSet/>
      <dgm:spPr>
        <a:solidFill>
          <a:srgbClr val="00B050">
            <a:alpha val="63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3.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Tuân thủ quan điểm giáo dục “lấy HS làm trung tâm”. Chú ý thiết kế nội dung dạy học phù hợp với 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HS </a:t>
          </a:r>
          <a:r>
            <a:rPr lang="vi-VN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lớp 6. </a:t>
          </a:r>
          <a:endParaRPr lang="en-US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dirty="0" smtClean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B36D3C36-1D04-48BC-B15A-FD4D202220E6}" type="parTrans" cxnId="{5676B5C5-A94E-493F-A761-15DDED7477CB}">
      <dgm:prSet/>
      <dgm:spPr/>
      <dgm:t>
        <a:bodyPr/>
        <a:lstStyle/>
        <a:p>
          <a:endParaRPr lang="en-US"/>
        </a:p>
      </dgm:t>
    </dgm:pt>
    <dgm:pt modelId="{F659A0F6-6549-4FFB-8F0E-1C762A5A1238}" type="sibTrans" cxnId="{5676B5C5-A94E-493F-A761-15DDED7477CB}">
      <dgm:prSet/>
      <dgm:spPr/>
      <dgm:t>
        <a:bodyPr/>
        <a:lstStyle/>
        <a:p>
          <a:endParaRPr lang="en-US"/>
        </a:p>
      </dgm:t>
    </dgm:pt>
    <dgm:pt modelId="{75DD0ADD-8D3D-446A-A64E-62F7915EAF63}" type="pres">
      <dgm:prSet presAssocID="{0BC0738C-4162-4FA9-B3AD-02F9337489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40EDD-625E-4386-87BD-F88F0CAA490D}" type="pres">
      <dgm:prSet presAssocID="{7D7B81C4-018A-42CA-8781-7C03B366FF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D697D-E928-4BEE-98B2-9F58DEB259CA}" type="pres">
      <dgm:prSet presAssocID="{9E4F6A33-8785-41A0-B0C8-14EFED429AD5}" presName="sibTrans" presStyleCnt="0"/>
      <dgm:spPr/>
      <dgm:t>
        <a:bodyPr/>
        <a:lstStyle/>
        <a:p>
          <a:endParaRPr lang="en-US"/>
        </a:p>
      </dgm:t>
    </dgm:pt>
    <dgm:pt modelId="{E87B57CA-A430-4621-892E-59975180F7CE}" type="pres">
      <dgm:prSet presAssocID="{899FE0B2-4056-4441-86A0-73EF168543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C105D-096C-4BEC-908E-8825A05C1F81}" type="pres">
      <dgm:prSet presAssocID="{DFC1BA18-25DB-4C0C-B285-6D22474E1975}" presName="sibTrans" presStyleCnt="0"/>
      <dgm:spPr/>
      <dgm:t>
        <a:bodyPr/>
        <a:lstStyle/>
        <a:p>
          <a:endParaRPr lang="en-US"/>
        </a:p>
      </dgm:t>
    </dgm:pt>
    <dgm:pt modelId="{2AE6B614-F783-4702-82B8-9AD741B3E892}" type="pres">
      <dgm:prSet presAssocID="{8334E44F-6013-4D6C-B45D-E3FB6376A9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3024-E05C-4141-87A5-786A63F01279}" type="pres">
      <dgm:prSet presAssocID="{F659A0F6-6549-4FFB-8F0E-1C762A5A1238}" presName="sibTrans" presStyleCnt="0"/>
      <dgm:spPr/>
      <dgm:t>
        <a:bodyPr/>
        <a:lstStyle/>
        <a:p>
          <a:endParaRPr lang="en-US"/>
        </a:p>
      </dgm:t>
    </dgm:pt>
    <dgm:pt modelId="{224D3141-0851-4F03-9F32-D699B0BE848F}" type="pres">
      <dgm:prSet presAssocID="{C170A370-4387-41EA-BEEF-18B7438D3CB0}" presName="node" presStyleLbl="node1" presStyleIdx="3" presStyleCnt="4" custScaleX="85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A9D1C-B5CD-40F1-82C0-D861AE58B7E2}" type="presOf" srcId="{0BC0738C-4162-4FA9-B3AD-02F933748911}" destId="{75DD0ADD-8D3D-446A-A64E-62F7915EAF63}" srcOrd="0" destOrd="0" presId="urn:microsoft.com/office/officeart/2005/8/layout/hList6"/>
    <dgm:cxn modelId="{6A8FF6EF-2DC8-4792-A51C-8B9483A79239}" type="presOf" srcId="{7D7B81C4-018A-42CA-8781-7C03B366FFBF}" destId="{C7940EDD-625E-4386-87BD-F88F0CAA490D}" srcOrd="0" destOrd="0" presId="urn:microsoft.com/office/officeart/2005/8/layout/hList6"/>
    <dgm:cxn modelId="{D300056A-48DA-4834-94B9-F74DFC116309}" srcId="{0BC0738C-4162-4FA9-B3AD-02F933748911}" destId="{899FE0B2-4056-4441-86A0-73EF16854330}" srcOrd="1" destOrd="0" parTransId="{875452AF-72AA-473C-B97C-6D6E5CDB7B29}" sibTransId="{DFC1BA18-25DB-4C0C-B285-6D22474E1975}"/>
    <dgm:cxn modelId="{A74028E5-E387-4239-8BCC-F24292CF7031}" type="presOf" srcId="{8334E44F-6013-4D6C-B45D-E3FB6376A9B0}" destId="{2AE6B614-F783-4702-82B8-9AD741B3E892}" srcOrd="0" destOrd="0" presId="urn:microsoft.com/office/officeart/2005/8/layout/hList6"/>
    <dgm:cxn modelId="{2B2CAB47-9209-4C2D-B3B7-9FAF5CD02706}" srcId="{0BC0738C-4162-4FA9-B3AD-02F933748911}" destId="{C170A370-4387-41EA-BEEF-18B7438D3CB0}" srcOrd="3" destOrd="0" parTransId="{53AD821C-81EB-4E4B-B2EB-5A118A13420C}" sibTransId="{EFDDDE96-6474-47B1-8645-818DED0290AC}"/>
    <dgm:cxn modelId="{96FDBC9E-1F81-4DD7-803C-009D4DF2C1B3}" type="presOf" srcId="{899FE0B2-4056-4441-86A0-73EF16854330}" destId="{E87B57CA-A430-4621-892E-59975180F7CE}" srcOrd="0" destOrd="0" presId="urn:microsoft.com/office/officeart/2005/8/layout/hList6"/>
    <dgm:cxn modelId="{5676B5C5-A94E-493F-A761-15DDED7477CB}" srcId="{0BC0738C-4162-4FA9-B3AD-02F933748911}" destId="{8334E44F-6013-4D6C-B45D-E3FB6376A9B0}" srcOrd="2" destOrd="0" parTransId="{B36D3C36-1D04-48BC-B15A-FD4D202220E6}" sibTransId="{F659A0F6-6549-4FFB-8F0E-1C762A5A1238}"/>
    <dgm:cxn modelId="{B8722724-BC56-45C6-8899-250F3AB42708}" type="presOf" srcId="{C170A370-4387-41EA-BEEF-18B7438D3CB0}" destId="{224D3141-0851-4F03-9F32-D699B0BE848F}" srcOrd="0" destOrd="0" presId="urn:microsoft.com/office/officeart/2005/8/layout/hList6"/>
    <dgm:cxn modelId="{7BAED100-4E66-44B2-9C19-8B7F3DA0BBB2}" srcId="{0BC0738C-4162-4FA9-B3AD-02F933748911}" destId="{7D7B81C4-018A-42CA-8781-7C03B366FFBF}" srcOrd="0" destOrd="0" parTransId="{7BCC7309-D72D-4951-B11C-DB3D8EC6B969}" sibTransId="{9E4F6A33-8785-41A0-B0C8-14EFED429AD5}"/>
    <dgm:cxn modelId="{2BDBF4B9-9173-4F74-BCB7-AC3534A3DC0E}" type="presParOf" srcId="{75DD0ADD-8D3D-446A-A64E-62F7915EAF63}" destId="{C7940EDD-625E-4386-87BD-F88F0CAA490D}" srcOrd="0" destOrd="0" presId="urn:microsoft.com/office/officeart/2005/8/layout/hList6"/>
    <dgm:cxn modelId="{E8341615-C813-4DE5-8453-B6F3D64ED355}" type="presParOf" srcId="{75DD0ADD-8D3D-446A-A64E-62F7915EAF63}" destId="{D2DD697D-E928-4BEE-98B2-9F58DEB259CA}" srcOrd="1" destOrd="0" presId="urn:microsoft.com/office/officeart/2005/8/layout/hList6"/>
    <dgm:cxn modelId="{E6A37CDD-236D-45A6-A62C-36C37385B616}" type="presParOf" srcId="{75DD0ADD-8D3D-446A-A64E-62F7915EAF63}" destId="{E87B57CA-A430-4621-892E-59975180F7CE}" srcOrd="2" destOrd="0" presId="urn:microsoft.com/office/officeart/2005/8/layout/hList6"/>
    <dgm:cxn modelId="{309AB956-4A47-4CEA-BF28-BA89EA5992DC}" type="presParOf" srcId="{75DD0ADD-8D3D-446A-A64E-62F7915EAF63}" destId="{987C105D-096C-4BEC-908E-8825A05C1F81}" srcOrd="3" destOrd="0" presId="urn:microsoft.com/office/officeart/2005/8/layout/hList6"/>
    <dgm:cxn modelId="{D5251797-F6B3-4DB0-A4EE-D4FBA363761C}" type="presParOf" srcId="{75DD0ADD-8D3D-446A-A64E-62F7915EAF63}" destId="{2AE6B614-F783-4702-82B8-9AD741B3E892}" srcOrd="4" destOrd="0" presId="urn:microsoft.com/office/officeart/2005/8/layout/hList6"/>
    <dgm:cxn modelId="{6B47B30F-6CF3-480C-BC30-39F7375E5877}" type="presParOf" srcId="{75DD0ADD-8D3D-446A-A64E-62F7915EAF63}" destId="{6C353024-E05C-4141-87A5-786A63F01279}" srcOrd="5" destOrd="0" presId="urn:microsoft.com/office/officeart/2005/8/layout/hList6"/>
    <dgm:cxn modelId="{04E39382-6F60-4CE2-BBBE-61B61109EDB3}" type="presParOf" srcId="{75DD0ADD-8D3D-446A-A64E-62F7915EAF63}" destId="{224D3141-0851-4F03-9F32-D699B0BE848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51BF59-D9B1-4EF9-BADB-940B820AF231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68AF28-F1C1-40AF-B4D0-F390EE468DB2}">
      <dgm:prSet phldrT="[Text]" custT="1"/>
      <dgm:spPr/>
      <dgm:t>
        <a:bodyPr/>
        <a:lstStyle/>
        <a:p>
          <a:r>
            <a:rPr lang="en-US" sz="2400" smtClean="0"/>
            <a:t>Sách giáo viên</a:t>
          </a:r>
          <a:endParaRPr lang="en-US" sz="2400"/>
        </a:p>
      </dgm:t>
    </dgm:pt>
    <dgm:pt modelId="{4CA75317-F94B-43DA-AF12-743D2C14E3B2}" type="parTrans" cxnId="{410D8570-D98B-416A-8819-8436487C6FB3}">
      <dgm:prSet/>
      <dgm:spPr/>
      <dgm:t>
        <a:bodyPr/>
        <a:lstStyle/>
        <a:p>
          <a:endParaRPr lang="en-US" sz="2400"/>
        </a:p>
      </dgm:t>
    </dgm:pt>
    <dgm:pt modelId="{D9F20067-3304-4CAB-9F06-03F3B0C8A866}" type="sibTrans" cxnId="{410D8570-D98B-416A-8819-8436487C6FB3}">
      <dgm:prSet/>
      <dgm:spPr/>
      <dgm:t>
        <a:bodyPr/>
        <a:lstStyle/>
        <a:p>
          <a:endParaRPr lang="en-US" sz="2400"/>
        </a:p>
      </dgm:t>
    </dgm:pt>
    <dgm:pt modelId="{C7568A1C-E7DC-44F6-86F6-1AA7BF1A6641}">
      <dgm:prSet phldrT="[Text]" custT="1"/>
      <dgm:spPr/>
      <dgm:t>
        <a:bodyPr/>
        <a:lstStyle/>
        <a:p>
          <a:r>
            <a:rPr lang="en-US" sz="2400" smtClean="0"/>
            <a:t>hanhtrangso.nxbgd.vn</a:t>
          </a:r>
          <a:endParaRPr lang="en-US" sz="2400"/>
        </a:p>
      </dgm:t>
    </dgm:pt>
    <dgm:pt modelId="{10B6F42D-F227-4BBA-A379-489EC0358C59}" type="parTrans" cxnId="{744880CE-5074-4FF5-884A-C1ED011A0FC8}">
      <dgm:prSet/>
      <dgm:spPr/>
      <dgm:t>
        <a:bodyPr/>
        <a:lstStyle/>
        <a:p>
          <a:endParaRPr lang="en-US" sz="2400"/>
        </a:p>
      </dgm:t>
    </dgm:pt>
    <dgm:pt modelId="{21CB90EA-BAFD-4048-8BB1-33675DBD2C2E}" type="sibTrans" cxnId="{744880CE-5074-4FF5-884A-C1ED011A0FC8}">
      <dgm:prSet/>
      <dgm:spPr/>
      <dgm:t>
        <a:bodyPr/>
        <a:lstStyle/>
        <a:p>
          <a:endParaRPr lang="en-US" sz="2400"/>
        </a:p>
      </dgm:t>
    </dgm:pt>
    <dgm:pt modelId="{A2BC173A-EB0B-41A0-91C9-C8F9D8F9C8CE}">
      <dgm:prSet phldrT="[Text]" custT="1"/>
      <dgm:spPr/>
      <dgm:t>
        <a:bodyPr/>
        <a:lstStyle/>
        <a:p>
          <a:r>
            <a:rPr lang="vi-VN" sz="2400" dirty="0" smtClean="0"/>
            <a:t>Sách</a:t>
          </a:r>
          <a:r>
            <a:rPr lang="en-US" sz="2400" dirty="0" smtClean="0"/>
            <a:t> </a:t>
          </a:r>
          <a:r>
            <a:rPr lang="en-US" sz="2400" dirty="0" err="1" smtClean="0"/>
            <a:t>bài</a:t>
          </a:r>
          <a:r>
            <a:rPr lang="en-US" sz="2400" dirty="0" smtClean="0"/>
            <a:t> </a:t>
          </a:r>
          <a:r>
            <a:rPr lang="en-US" sz="2400" dirty="0" err="1" smtClean="0"/>
            <a:t>tập</a:t>
          </a:r>
          <a:endParaRPr lang="en-US" sz="2400" dirty="0"/>
        </a:p>
      </dgm:t>
    </dgm:pt>
    <dgm:pt modelId="{5FC019F1-BDFB-4C9C-B9F2-9E28B9D2FB5F}" type="parTrans" cxnId="{70FDDC40-A7A0-4C89-BE56-B51EFF63C3DC}">
      <dgm:prSet/>
      <dgm:spPr/>
      <dgm:t>
        <a:bodyPr/>
        <a:lstStyle/>
        <a:p>
          <a:endParaRPr lang="en-US" sz="2400"/>
        </a:p>
      </dgm:t>
    </dgm:pt>
    <dgm:pt modelId="{92492A34-564D-4AAB-8DEC-19DE97A0070D}" type="sibTrans" cxnId="{70FDDC40-A7A0-4C89-BE56-B51EFF63C3DC}">
      <dgm:prSet/>
      <dgm:spPr/>
      <dgm:t>
        <a:bodyPr/>
        <a:lstStyle/>
        <a:p>
          <a:endParaRPr lang="en-US" sz="2400"/>
        </a:p>
      </dgm:t>
    </dgm:pt>
    <dgm:pt modelId="{37B4F355-7AB7-486B-A3EB-072148B94A48}">
      <dgm:prSet phldrT="[Text]" custT="1"/>
      <dgm:spPr/>
      <dgm:t>
        <a:bodyPr/>
        <a:lstStyle/>
        <a:p>
          <a:r>
            <a:rPr lang="en-US" sz="2400" smtClean="0"/>
            <a:t>taphuan.nxbgd.vn</a:t>
          </a:r>
          <a:endParaRPr lang="en-US" sz="2400"/>
        </a:p>
      </dgm:t>
    </dgm:pt>
    <dgm:pt modelId="{F5934AA9-57AF-4AA6-9389-E8167DE02F3D}" type="parTrans" cxnId="{DA49073B-6A33-41A4-817F-231B877DC32F}">
      <dgm:prSet/>
      <dgm:spPr/>
      <dgm:t>
        <a:bodyPr/>
        <a:lstStyle/>
        <a:p>
          <a:endParaRPr lang="en-US" sz="2400"/>
        </a:p>
      </dgm:t>
    </dgm:pt>
    <dgm:pt modelId="{21B0B4F9-78ED-4BDD-ABB1-0010133263CA}" type="sibTrans" cxnId="{DA49073B-6A33-41A4-817F-231B877DC32F}">
      <dgm:prSet/>
      <dgm:spPr/>
      <dgm:t>
        <a:bodyPr/>
        <a:lstStyle/>
        <a:p>
          <a:endParaRPr lang="en-US" sz="2400"/>
        </a:p>
      </dgm:t>
    </dgm:pt>
    <dgm:pt modelId="{AC41FEAE-709A-4A55-970B-28DDF90B0EF9}" type="pres">
      <dgm:prSet presAssocID="{8B51BF59-D9B1-4EF9-BADB-940B820AF2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9F758-C9DE-419B-AF04-99173FF6CF33}" type="pres">
      <dgm:prSet presAssocID="{EF68AF28-F1C1-40AF-B4D0-F390EE468DB2}" presName="node" presStyleLbl="node1" presStyleIdx="0" presStyleCnt="4" custScaleX="116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E26D2-78BC-4CA8-9F51-1F9CA3A2A7CF}" type="pres">
      <dgm:prSet presAssocID="{D9F20067-3304-4CAB-9F06-03F3B0C8A86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617E6CE-721E-4E7E-B07E-2B95EAD2D62C}" type="pres">
      <dgm:prSet presAssocID="{D9F20067-3304-4CAB-9F06-03F3B0C8A86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CEEA96B-BB8B-4E67-A8D0-737518999515}" type="pres">
      <dgm:prSet presAssocID="{C7568A1C-E7DC-44F6-86F6-1AA7BF1A6641}" presName="node" presStyleLbl="node1" presStyleIdx="1" presStyleCnt="4" custScaleX="151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316F-40CD-42CE-9666-99AD4CC6AB19}" type="pres">
      <dgm:prSet presAssocID="{21CB90EA-BAFD-4048-8BB1-33675DBD2C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A86874A-E086-40F0-AE5E-3D419380AC84}" type="pres">
      <dgm:prSet presAssocID="{21CB90EA-BAFD-4048-8BB1-33675DBD2C2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5F57A28-AF6B-49D9-B042-42F023F23882}" type="pres">
      <dgm:prSet presAssocID="{A2BC173A-EB0B-41A0-91C9-C8F9D8F9C8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274B8-C287-45A6-928B-6CBDA38CB7F9}" type="pres">
      <dgm:prSet presAssocID="{92492A34-564D-4AAB-8DEC-19DE97A0070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62280C9-5477-4B6E-81DD-0D8B5DEDB42E}" type="pres">
      <dgm:prSet presAssocID="{92492A34-564D-4AAB-8DEC-19DE97A0070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37C7E8B-F7A1-4BF8-8E0C-3272BA8DAB70}" type="pres">
      <dgm:prSet presAssocID="{37B4F355-7AB7-486B-A3EB-072148B94A48}" presName="node" presStyleLbl="node1" presStyleIdx="3" presStyleCnt="4" custScaleX="156478" custRadScaleRad="100594" custRadScaleInc="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A80B-1958-4DA0-92FF-D3EA5D989456}" type="pres">
      <dgm:prSet presAssocID="{21B0B4F9-78ED-4BDD-ABB1-0010133263C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B2273D-EE5A-423E-919B-27A2CCA240CD}" type="pres">
      <dgm:prSet presAssocID="{21B0B4F9-78ED-4BDD-ABB1-0010133263C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9C82CA5-61D9-4EB9-AE59-BF4FD512D62C}" type="presOf" srcId="{D9F20067-3304-4CAB-9F06-03F3B0C8A866}" destId="{1617E6CE-721E-4E7E-B07E-2B95EAD2D62C}" srcOrd="1" destOrd="0" presId="urn:microsoft.com/office/officeart/2005/8/layout/cycle7"/>
    <dgm:cxn modelId="{C9F9B8FA-5C74-4CAF-B38F-813ECF26FC1C}" type="presOf" srcId="{92492A34-564D-4AAB-8DEC-19DE97A0070D}" destId="{662280C9-5477-4B6E-81DD-0D8B5DEDB42E}" srcOrd="1" destOrd="0" presId="urn:microsoft.com/office/officeart/2005/8/layout/cycle7"/>
    <dgm:cxn modelId="{BF9AB8D0-D615-4DE2-AC95-F1B175E29D72}" type="presOf" srcId="{21CB90EA-BAFD-4048-8BB1-33675DBD2C2E}" destId="{C5D5316F-40CD-42CE-9666-99AD4CC6AB19}" srcOrd="0" destOrd="0" presId="urn:microsoft.com/office/officeart/2005/8/layout/cycle7"/>
    <dgm:cxn modelId="{39160F3E-641B-473C-B443-74A412AB3EEF}" type="presOf" srcId="{21B0B4F9-78ED-4BDD-ABB1-0010133263CA}" destId="{A5B2273D-EE5A-423E-919B-27A2CCA240CD}" srcOrd="1" destOrd="0" presId="urn:microsoft.com/office/officeart/2005/8/layout/cycle7"/>
    <dgm:cxn modelId="{06CA8DDC-9815-4DB5-A403-E811512C5A6E}" type="presOf" srcId="{C7568A1C-E7DC-44F6-86F6-1AA7BF1A6641}" destId="{3CEEA96B-BB8B-4E67-A8D0-737518999515}" srcOrd="0" destOrd="0" presId="urn:microsoft.com/office/officeart/2005/8/layout/cycle7"/>
    <dgm:cxn modelId="{DA49073B-6A33-41A4-817F-231B877DC32F}" srcId="{8B51BF59-D9B1-4EF9-BADB-940B820AF231}" destId="{37B4F355-7AB7-486B-A3EB-072148B94A48}" srcOrd="3" destOrd="0" parTransId="{F5934AA9-57AF-4AA6-9389-E8167DE02F3D}" sibTransId="{21B0B4F9-78ED-4BDD-ABB1-0010133263CA}"/>
    <dgm:cxn modelId="{54523E0A-21A0-493D-8E8E-4603BD3424CC}" type="presOf" srcId="{EF68AF28-F1C1-40AF-B4D0-F390EE468DB2}" destId="{CD69F758-C9DE-419B-AF04-99173FF6CF33}" srcOrd="0" destOrd="0" presId="urn:microsoft.com/office/officeart/2005/8/layout/cycle7"/>
    <dgm:cxn modelId="{EE0DD2B5-9860-4EA6-84C9-E816538DEA14}" type="presOf" srcId="{92492A34-564D-4AAB-8DEC-19DE97A0070D}" destId="{CE0274B8-C287-45A6-928B-6CBDA38CB7F9}" srcOrd="0" destOrd="0" presId="urn:microsoft.com/office/officeart/2005/8/layout/cycle7"/>
    <dgm:cxn modelId="{9CFEBB17-958A-4EB1-A460-9EFD98FBC676}" type="presOf" srcId="{21CB90EA-BAFD-4048-8BB1-33675DBD2C2E}" destId="{7A86874A-E086-40F0-AE5E-3D419380AC84}" srcOrd="1" destOrd="0" presId="urn:microsoft.com/office/officeart/2005/8/layout/cycle7"/>
    <dgm:cxn modelId="{410D8570-D98B-416A-8819-8436487C6FB3}" srcId="{8B51BF59-D9B1-4EF9-BADB-940B820AF231}" destId="{EF68AF28-F1C1-40AF-B4D0-F390EE468DB2}" srcOrd="0" destOrd="0" parTransId="{4CA75317-F94B-43DA-AF12-743D2C14E3B2}" sibTransId="{D9F20067-3304-4CAB-9F06-03F3B0C8A866}"/>
    <dgm:cxn modelId="{57F62575-4FBA-4E1D-BB28-3C843DFECB2F}" type="presOf" srcId="{21B0B4F9-78ED-4BDD-ABB1-0010133263CA}" destId="{DB12A80B-1958-4DA0-92FF-D3EA5D989456}" srcOrd="0" destOrd="0" presId="urn:microsoft.com/office/officeart/2005/8/layout/cycle7"/>
    <dgm:cxn modelId="{E5EB3FE8-1792-4537-9382-1961C996E408}" type="presOf" srcId="{A2BC173A-EB0B-41A0-91C9-C8F9D8F9C8CE}" destId="{05F57A28-AF6B-49D9-B042-42F023F23882}" srcOrd="0" destOrd="0" presId="urn:microsoft.com/office/officeart/2005/8/layout/cycle7"/>
    <dgm:cxn modelId="{AEF8C285-1DA8-4B40-BEB2-635E186D22E7}" type="presOf" srcId="{D9F20067-3304-4CAB-9F06-03F3B0C8A866}" destId="{854E26D2-78BC-4CA8-9F51-1F9CA3A2A7CF}" srcOrd="0" destOrd="0" presId="urn:microsoft.com/office/officeart/2005/8/layout/cycle7"/>
    <dgm:cxn modelId="{0167FC30-8DF5-4FED-8167-1F8396C144D4}" type="presOf" srcId="{37B4F355-7AB7-486B-A3EB-072148B94A48}" destId="{437C7E8B-F7A1-4BF8-8E0C-3272BA8DAB70}" srcOrd="0" destOrd="0" presId="urn:microsoft.com/office/officeart/2005/8/layout/cycle7"/>
    <dgm:cxn modelId="{E88936A4-8345-4F30-B06F-B8ACE63FE723}" type="presOf" srcId="{8B51BF59-D9B1-4EF9-BADB-940B820AF231}" destId="{AC41FEAE-709A-4A55-970B-28DDF90B0EF9}" srcOrd="0" destOrd="0" presId="urn:microsoft.com/office/officeart/2005/8/layout/cycle7"/>
    <dgm:cxn modelId="{744880CE-5074-4FF5-884A-C1ED011A0FC8}" srcId="{8B51BF59-D9B1-4EF9-BADB-940B820AF231}" destId="{C7568A1C-E7DC-44F6-86F6-1AA7BF1A6641}" srcOrd="1" destOrd="0" parTransId="{10B6F42D-F227-4BBA-A379-489EC0358C59}" sibTransId="{21CB90EA-BAFD-4048-8BB1-33675DBD2C2E}"/>
    <dgm:cxn modelId="{70FDDC40-A7A0-4C89-BE56-B51EFF63C3DC}" srcId="{8B51BF59-D9B1-4EF9-BADB-940B820AF231}" destId="{A2BC173A-EB0B-41A0-91C9-C8F9D8F9C8CE}" srcOrd="2" destOrd="0" parTransId="{5FC019F1-BDFB-4C9C-B9F2-9E28B9D2FB5F}" sibTransId="{92492A34-564D-4AAB-8DEC-19DE97A0070D}"/>
    <dgm:cxn modelId="{6EF51AAA-4204-4F7D-B6B4-053EB62F6B3E}" type="presParOf" srcId="{AC41FEAE-709A-4A55-970B-28DDF90B0EF9}" destId="{CD69F758-C9DE-419B-AF04-99173FF6CF33}" srcOrd="0" destOrd="0" presId="urn:microsoft.com/office/officeart/2005/8/layout/cycle7"/>
    <dgm:cxn modelId="{0FEC7089-DE39-404D-AD85-AA4BDA104E0B}" type="presParOf" srcId="{AC41FEAE-709A-4A55-970B-28DDF90B0EF9}" destId="{854E26D2-78BC-4CA8-9F51-1F9CA3A2A7CF}" srcOrd="1" destOrd="0" presId="urn:microsoft.com/office/officeart/2005/8/layout/cycle7"/>
    <dgm:cxn modelId="{6781BB50-5E04-4FB0-BBF0-44D17822F2E4}" type="presParOf" srcId="{854E26D2-78BC-4CA8-9F51-1F9CA3A2A7CF}" destId="{1617E6CE-721E-4E7E-B07E-2B95EAD2D62C}" srcOrd="0" destOrd="0" presId="urn:microsoft.com/office/officeart/2005/8/layout/cycle7"/>
    <dgm:cxn modelId="{8046FE9E-E1DD-4988-A733-D4BDAF77A993}" type="presParOf" srcId="{AC41FEAE-709A-4A55-970B-28DDF90B0EF9}" destId="{3CEEA96B-BB8B-4E67-A8D0-737518999515}" srcOrd="2" destOrd="0" presId="urn:microsoft.com/office/officeart/2005/8/layout/cycle7"/>
    <dgm:cxn modelId="{21A7BF74-5244-47E9-9CD9-965F01F9BAF1}" type="presParOf" srcId="{AC41FEAE-709A-4A55-970B-28DDF90B0EF9}" destId="{C5D5316F-40CD-42CE-9666-99AD4CC6AB19}" srcOrd="3" destOrd="0" presId="urn:microsoft.com/office/officeart/2005/8/layout/cycle7"/>
    <dgm:cxn modelId="{6AFBDD56-AFC6-4C03-9644-2A5B9DA44783}" type="presParOf" srcId="{C5D5316F-40CD-42CE-9666-99AD4CC6AB19}" destId="{7A86874A-E086-40F0-AE5E-3D419380AC84}" srcOrd="0" destOrd="0" presId="urn:microsoft.com/office/officeart/2005/8/layout/cycle7"/>
    <dgm:cxn modelId="{A1046A28-8B1C-4468-B9F9-627524767393}" type="presParOf" srcId="{AC41FEAE-709A-4A55-970B-28DDF90B0EF9}" destId="{05F57A28-AF6B-49D9-B042-42F023F23882}" srcOrd="4" destOrd="0" presId="urn:microsoft.com/office/officeart/2005/8/layout/cycle7"/>
    <dgm:cxn modelId="{17352C06-7FF6-4964-941A-14C317832638}" type="presParOf" srcId="{AC41FEAE-709A-4A55-970B-28DDF90B0EF9}" destId="{CE0274B8-C287-45A6-928B-6CBDA38CB7F9}" srcOrd="5" destOrd="0" presId="urn:microsoft.com/office/officeart/2005/8/layout/cycle7"/>
    <dgm:cxn modelId="{6B4BDDF2-139E-4EB3-8628-4CAE7353F16C}" type="presParOf" srcId="{CE0274B8-C287-45A6-928B-6CBDA38CB7F9}" destId="{662280C9-5477-4B6E-81DD-0D8B5DEDB42E}" srcOrd="0" destOrd="0" presId="urn:microsoft.com/office/officeart/2005/8/layout/cycle7"/>
    <dgm:cxn modelId="{A483D278-189C-422B-8956-309D07B2F501}" type="presParOf" srcId="{AC41FEAE-709A-4A55-970B-28DDF90B0EF9}" destId="{437C7E8B-F7A1-4BF8-8E0C-3272BA8DAB70}" srcOrd="6" destOrd="0" presId="urn:microsoft.com/office/officeart/2005/8/layout/cycle7"/>
    <dgm:cxn modelId="{8A12A924-7A9C-4F48-AC8D-66EA39D75964}" type="presParOf" srcId="{AC41FEAE-709A-4A55-970B-28DDF90B0EF9}" destId="{DB12A80B-1958-4DA0-92FF-D3EA5D989456}" srcOrd="7" destOrd="0" presId="urn:microsoft.com/office/officeart/2005/8/layout/cycle7"/>
    <dgm:cxn modelId="{A108D93D-7BF8-4A73-B2CB-96C5E81E3559}" type="presParOf" srcId="{DB12A80B-1958-4DA0-92FF-D3EA5D989456}" destId="{A5B2273D-EE5A-423E-919B-27A2CCA240C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9A59A-2A59-4A09-9BA0-506A17183247}">
      <dsp:nvSpPr>
        <dsp:cNvPr id="0" name=""/>
        <dsp:cNvSpPr/>
      </dsp:nvSpPr>
      <dsp:spPr>
        <a:xfrm>
          <a:off x="0" y="287156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44E9A5-417F-4FFA-9640-9F13F675B4E7}">
      <dsp:nvSpPr>
        <dsp:cNvPr id="0" name=""/>
        <dsp:cNvSpPr/>
      </dsp:nvSpPr>
      <dsp:spPr>
        <a:xfrm>
          <a:off x="251704" y="154316"/>
          <a:ext cx="4605832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Tổng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Chủ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biên</a:t>
          </a:r>
          <a:r>
            <a:rPr lang="en-US" sz="1800" b="1" kern="1200" dirty="0" smtClean="0"/>
            <a:t>: PGS.TS. </a:t>
          </a:r>
          <a:r>
            <a:rPr lang="en-US" sz="1800" b="1" kern="1200" dirty="0" smtClean="0"/>
            <a:t>BÙI </a:t>
          </a:r>
          <a:r>
            <a:rPr lang="en-US" sz="1800" b="1" kern="1200" dirty="0" smtClean="0"/>
            <a:t>MẠNH HÙNG</a:t>
          </a:r>
          <a:endParaRPr lang="en-US" sz="1800" b="1" kern="1200" dirty="0"/>
        </a:p>
      </dsp:txBody>
      <dsp:txXfrm>
        <a:off x="264673" y="167285"/>
        <a:ext cx="4579894" cy="239742"/>
      </dsp:txXfrm>
    </dsp:sp>
    <dsp:sp modelId="{6E9E8688-C5CD-491B-9FFC-7B06649FD899}">
      <dsp:nvSpPr>
        <dsp:cNvPr id="0" name=""/>
        <dsp:cNvSpPr/>
      </dsp:nvSpPr>
      <dsp:spPr>
        <a:xfrm>
          <a:off x="0" y="695396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CBC24-83BF-42AB-891A-CEB7BDE03C18}">
      <dsp:nvSpPr>
        <dsp:cNvPr id="0" name=""/>
        <dsp:cNvSpPr/>
      </dsp:nvSpPr>
      <dsp:spPr>
        <a:xfrm>
          <a:off x="251704" y="562556"/>
          <a:ext cx="4605832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Chủ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biên</a:t>
          </a:r>
          <a:r>
            <a:rPr lang="en-US" sz="1800" b="1" kern="1200" dirty="0" smtClean="0"/>
            <a:t>: PGS.TS. NGUYỄN THỊ NGÂN HOA</a:t>
          </a:r>
          <a:endParaRPr lang="en-US" sz="1800" b="1" kern="1200" dirty="0"/>
        </a:p>
      </dsp:txBody>
      <dsp:txXfrm>
        <a:off x="264673" y="575525"/>
        <a:ext cx="4579894" cy="239742"/>
      </dsp:txXfrm>
    </dsp:sp>
    <dsp:sp modelId="{3B467009-E4B0-4076-A164-56F878D7787A}">
      <dsp:nvSpPr>
        <dsp:cNvPr id="0" name=""/>
        <dsp:cNvSpPr/>
      </dsp:nvSpPr>
      <dsp:spPr>
        <a:xfrm>
          <a:off x="0" y="1103636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80F521-F253-4C67-915E-AAB22E2C9D84}">
      <dsp:nvSpPr>
        <dsp:cNvPr id="0" name=""/>
        <dsp:cNvSpPr/>
      </dsp:nvSpPr>
      <dsp:spPr>
        <a:xfrm>
          <a:off x="251704" y="970796"/>
          <a:ext cx="4605832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PGS.TS. NGUYỄN LINH CHI</a:t>
          </a:r>
          <a:endParaRPr lang="en-US" sz="1800" b="1" kern="1200" dirty="0"/>
        </a:p>
      </dsp:txBody>
      <dsp:txXfrm>
        <a:off x="264673" y="983765"/>
        <a:ext cx="4579894" cy="239742"/>
      </dsp:txXfrm>
    </dsp:sp>
    <dsp:sp modelId="{CF641FAA-DA6E-4379-BD11-B7A7ECAEF20C}">
      <dsp:nvSpPr>
        <dsp:cNvPr id="0" name=""/>
        <dsp:cNvSpPr/>
      </dsp:nvSpPr>
      <dsp:spPr>
        <a:xfrm>
          <a:off x="0" y="1511876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945ABE-BAAE-4106-9F1E-79448C015E82}">
      <dsp:nvSpPr>
        <dsp:cNvPr id="0" name=""/>
        <dsp:cNvSpPr/>
      </dsp:nvSpPr>
      <dsp:spPr>
        <a:xfrm>
          <a:off x="251704" y="1379036"/>
          <a:ext cx="352386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PGS.TS</a:t>
          </a:r>
          <a:r>
            <a:rPr lang="en-US" sz="1800" b="1" kern="1200" dirty="0" smtClean="0"/>
            <a:t>. PHAN HUY DŨNG</a:t>
          </a:r>
          <a:endParaRPr lang="en-US" sz="1800" b="1" kern="1200" dirty="0"/>
        </a:p>
      </dsp:txBody>
      <dsp:txXfrm>
        <a:off x="264673" y="1392005"/>
        <a:ext cx="3497927" cy="239742"/>
      </dsp:txXfrm>
    </dsp:sp>
    <dsp:sp modelId="{062DEB84-935B-4873-8356-DFB164EE5E5D}">
      <dsp:nvSpPr>
        <dsp:cNvPr id="0" name=""/>
        <dsp:cNvSpPr/>
      </dsp:nvSpPr>
      <dsp:spPr>
        <a:xfrm>
          <a:off x="0" y="187982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EE44A2-C7C0-454F-B325-8AD4936FC2F8}">
      <dsp:nvSpPr>
        <dsp:cNvPr id="0" name=""/>
        <dsp:cNvSpPr/>
      </dsp:nvSpPr>
      <dsp:spPr>
        <a:xfrm>
          <a:off x="251704" y="1787276"/>
          <a:ext cx="4628561" cy="2253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TS. PHẠM ĐẶNG XUÂN HƯƠNG</a:t>
          </a:r>
          <a:endParaRPr lang="en-US" sz="1800" b="1" kern="1200" dirty="0"/>
        </a:p>
      </dsp:txBody>
      <dsp:txXfrm>
        <a:off x="262707" y="1798279"/>
        <a:ext cx="4606555" cy="203383"/>
      </dsp:txXfrm>
    </dsp:sp>
    <dsp:sp modelId="{4F93282E-986D-43F3-88D7-1C58D0E73498}">
      <dsp:nvSpPr>
        <dsp:cNvPr id="0" name=""/>
        <dsp:cNvSpPr/>
      </dsp:nvSpPr>
      <dsp:spPr>
        <a:xfrm>
          <a:off x="0" y="228806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A251FC-9438-46D5-8950-16DFE4D288AE}">
      <dsp:nvSpPr>
        <dsp:cNvPr id="0" name=""/>
        <dsp:cNvSpPr/>
      </dsp:nvSpPr>
      <dsp:spPr>
        <a:xfrm>
          <a:off x="251704" y="2155225"/>
          <a:ext cx="4605832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PGS.TS. NGUYỄN THỊ MAI LIÊN</a:t>
          </a:r>
          <a:endParaRPr lang="en-US" sz="1800" b="1" kern="1200" dirty="0"/>
        </a:p>
      </dsp:txBody>
      <dsp:txXfrm>
        <a:off x="264673" y="2168194"/>
        <a:ext cx="4579894" cy="239742"/>
      </dsp:txXfrm>
    </dsp:sp>
    <dsp:sp modelId="{85E1CB33-A29D-4350-ACD0-5EBDA59BA7BA}">
      <dsp:nvSpPr>
        <dsp:cNvPr id="0" name=""/>
        <dsp:cNvSpPr/>
      </dsp:nvSpPr>
      <dsp:spPr>
        <a:xfrm>
          <a:off x="0" y="269630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F93A10-98FA-435F-AC4C-31E77134E528}">
      <dsp:nvSpPr>
        <dsp:cNvPr id="0" name=""/>
        <dsp:cNvSpPr/>
      </dsp:nvSpPr>
      <dsp:spPr>
        <a:xfrm>
          <a:off x="251704" y="2563465"/>
          <a:ext cx="4605832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TS. ĐẶNG LƯU</a:t>
          </a:r>
          <a:endParaRPr lang="en-US" sz="1800" b="1" kern="1200" dirty="0"/>
        </a:p>
      </dsp:txBody>
      <dsp:txXfrm>
        <a:off x="264673" y="2576434"/>
        <a:ext cx="4579894" cy="239742"/>
      </dsp:txXfrm>
    </dsp:sp>
    <dsp:sp modelId="{54AF280C-1CE0-431E-B0E2-6E784D0DAD55}">
      <dsp:nvSpPr>
        <dsp:cNvPr id="0" name=""/>
        <dsp:cNvSpPr/>
      </dsp:nvSpPr>
      <dsp:spPr>
        <a:xfrm>
          <a:off x="0" y="310454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78203F-553B-4733-8EFF-50F7D35F9955}">
      <dsp:nvSpPr>
        <dsp:cNvPr id="0" name=""/>
        <dsp:cNvSpPr/>
      </dsp:nvSpPr>
      <dsp:spPr>
        <a:xfrm>
          <a:off x="251704" y="2971705"/>
          <a:ext cx="4605832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PGS.TS. LÊ TRÀ MY</a:t>
          </a:r>
          <a:endParaRPr lang="en-US" sz="1800" b="1" kern="1200" dirty="0"/>
        </a:p>
      </dsp:txBody>
      <dsp:txXfrm>
        <a:off x="264673" y="2984674"/>
        <a:ext cx="4579894" cy="239742"/>
      </dsp:txXfrm>
    </dsp:sp>
    <dsp:sp modelId="{5CFDEA1F-2C98-4624-A47B-D77329BEB285}">
      <dsp:nvSpPr>
        <dsp:cNvPr id="0" name=""/>
        <dsp:cNvSpPr/>
      </dsp:nvSpPr>
      <dsp:spPr>
        <a:xfrm>
          <a:off x="0" y="351278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4DACA-29F4-4A7E-B96F-D0B765506A1C}">
      <dsp:nvSpPr>
        <dsp:cNvPr id="0" name=""/>
        <dsp:cNvSpPr/>
      </dsp:nvSpPr>
      <dsp:spPr>
        <a:xfrm>
          <a:off x="251704" y="3379945"/>
          <a:ext cx="352386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TS. LÊ THỊ MINH </a:t>
          </a:r>
          <a:r>
            <a:rPr lang="en-US" sz="1800" b="1" kern="1200" dirty="0" smtClean="0"/>
            <a:t>NGUYỆT</a:t>
          </a:r>
          <a:endParaRPr lang="en-US" sz="1800" b="1" kern="1200" dirty="0"/>
        </a:p>
      </dsp:txBody>
      <dsp:txXfrm>
        <a:off x="264673" y="3392914"/>
        <a:ext cx="3497927" cy="239742"/>
      </dsp:txXfrm>
    </dsp:sp>
    <dsp:sp modelId="{A7134A6C-C0CC-4F53-8169-9D122F6606DB}">
      <dsp:nvSpPr>
        <dsp:cNvPr id="0" name=""/>
        <dsp:cNvSpPr/>
      </dsp:nvSpPr>
      <dsp:spPr>
        <a:xfrm>
          <a:off x="0" y="392102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3749E-5BA2-4253-8B69-9C41F58B4EC2}">
      <dsp:nvSpPr>
        <dsp:cNvPr id="0" name=""/>
        <dsp:cNvSpPr/>
      </dsp:nvSpPr>
      <dsp:spPr>
        <a:xfrm>
          <a:off x="251704" y="3788185"/>
          <a:ext cx="4605832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TS. NGUYỄN THỊ NƯƠNG</a:t>
          </a:r>
          <a:endParaRPr lang="en-US" sz="1800" b="1" kern="1200" dirty="0"/>
        </a:p>
      </dsp:txBody>
      <dsp:txXfrm>
        <a:off x="264673" y="3801154"/>
        <a:ext cx="4579894" cy="239742"/>
      </dsp:txXfrm>
    </dsp:sp>
    <dsp:sp modelId="{537AFB6B-5BDA-49D7-BBDF-435540E28742}">
      <dsp:nvSpPr>
        <dsp:cNvPr id="0" name=""/>
        <dsp:cNvSpPr/>
      </dsp:nvSpPr>
      <dsp:spPr>
        <a:xfrm>
          <a:off x="0" y="432926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210E3D-BECA-40BC-B20A-092719FD1F1B}">
      <dsp:nvSpPr>
        <dsp:cNvPr id="0" name=""/>
        <dsp:cNvSpPr/>
      </dsp:nvSpPr>
      <dsp:spPr>
        <a:xfrm>
          <a:off x="251704" y="4196425"/>
          <a:ext cx="352386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TS. NGUYỄN THỊ HẢI PHƯƠNG</a:t>
          </a:r>
          <a:endParaRPr lang="en-US" sz="1800" b="1" kern="1200" dirty="0"/>
        </a:p>
      </dsp:txBody>
      <dsp:txXfrm>
        <a:off x="264673" y="4209394"/>
        <a:ext cx="3497927" cy="239742"/>
      </dsp:txXfrm>
    </dsp:sp>
    <dsp:sp modelId="{C505924C-FCAB-4862-A0E4-048E2C601CB3}">
      <dsp:nvSpPr>
        <dsp:cNvPr id="0" name=""/>
        <dsp:cNvSpPr/>
      </dsp:nvSpPr>
      <dsp:spPr>
        <a:xfrm>
          <a:off x="0" y="4737505"/>
          <a:ext cx="5034093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033828-467D-489A-929A-3F70E127CBE0}">
      <dsp:nvSpPr>
        <dsp:cNvPr id="0" name=""/>
        <dsp:cNvSpPr/>
      </dsp:nvSpPr>
      <dsp:spPr>
        <a:xfrm>
          <a:off x="251704" y="4604665"/>
          <a:ext cx="352386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194" tIns="0" rIns="133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PGS. TS. NGUYỄN THANH TÙNG</a:t>
          </a:r>
          <a:endParaRPr lang="en-US" sz="1800" b="1" kern="1200" dirty="0"/>
        </a:p>
      </dsp:txBody>
      <dsp:txXfrm>
        <a:off x="264673" y="4617634"/>
        <a:ext cx="3497927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1A299-E4D9-494F-95DA-253FD64B6F1A}">
      <dsp:nvSpPr>
        <dsp:cNvPr id="0" name=""/>
        <dsp:cNvSpPr/>
      </dsp:nvSpPr>
      <dsp:spPr>
        <a:xfrm>
          <a:off x="1566" y="0"/>
          <a:ext cx="1951975" cy="5084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sz="1800" b="1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endParaRPr lang="en-US" sz="1800" b="1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Chú trọng đến cả VB hư cấu và VB phi hư cấu: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văn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bản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văn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học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ăn bản nghị luận, 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ăn bản thông tin. </a:t>
          </a:r>
          <a:endParaRPr lang="en-US" kern="1200" dirty="0">
            <a:solidFill>
              <a:schemeClr val="tx1"/>
            </a:solidFill>
          </a:endParaRPr>
        </a:p>
      </dsp:txBody>
      <dsp:txXfrm>
        <a:off x="58737" y="57171"/>
        <a:ext cx="1837633" cy="4970409"/>
      </dsp:txXfrm>
    </dsp:sp>
    <dsp:sp modelId="{4F635FB1-48C6-4531-ADF9-A102CEA7AFCE}">
      <dsp:nvSpPr>
        <dsp:cNvPr id="0" name=""/>
        <dsp:cNvSpPr/>
      </dsp:nvSpPr>
      <dsp:spPr>
        <a:xfrm>
          <a:off x="2244173" y="0"/>
          <a:ext cx="2181730" cy="5084751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Yêu cầu đọc hiểu các </a:t>
          </a:r>
          <a:endParaRPr lang="en-US" sz="1800" b="1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bình diện khác nhau của VB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SG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SG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SG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hiểu</a:t>
          </a:r>
          <a:r>
            <a:rPr lang="en-SG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SG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nội</a:t>
          </a:r>
          <a:r>
            <a:rPr lang="en-SG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dung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 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hiểu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hình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thức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 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Liên 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hệ, so sánh, kết nối. 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Ngoài 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ra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còn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có </a:t>
          </a:r>
          <a:r>
            <a:rPr lang="vi-VN" sz="1800" b="1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 mở rộng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defTabSz="2889250">
            <a:spcBef>
              <a:spcPct val="0"/>
            </a:spcBef>
          </a:pPr>
          <a:endParaRPr lang="en-US" kern="1200" dirty="0"/>
        </a:p>
      </dsp:txBody>
      <dsp:txXfrm>
        <a:off x="2308074" y="63901"/>
        <a:ext cx="2053928" cy="4956949"/>
      </dsp:txXfrm>
    </dsp:sp>
    <dsp:sp modelId="{89638EAF-7DFF-4561-BFFF-2F8ED00E9F37}">
      <dsp:nvSpPr>
        <dsp:cNvPr id="0" name=""/>
        <dsp:cNvSpPr/>
      </dsp:nvSpPr>
      <dsp:spPr>
        <a:xfrm>
          <a:off x="4716536" y="0"/>
          <a:ext cx="2133395" cy="5084751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Viết</a:t>
          </a:r>
          <a:endParaRPr lang="en-US" sz="1800" b="1" kern="1200" dirty="0" smtClean="0">
            <a:solidFill>
              <a:schemeClr val="tx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Chú trọng quy trình viết và thực hành viết các kiểu VB cơ bản qua các lớp. </a:t>
          </a:r>
          <a:endParaRPr lang="en-US" sz="1800" kern="1200" dirty="0" smtClean="0">
            <a:solidFill>
              <a:schemeClr val="tx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Tích </a:t>
          </a:r>
          <a:r>
            <a:rPr lang="vi-VN" sz="18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hợp với hoạt động đọc.</a:t>
          </a:r>
        </a:p>
        <a:p>
          <a:pPr lvl="0" defTabSz="2889250">
            <a:spcBef>
              <a:spcPct val="0"/>
            </a:spcBef>
          </a:pPr>
          <a:endParaRPr lang="en-US" kern="1200" dirty="0">
            <a:solidFill>
              <a:schemeClr val="tx1"/>
            </a:solidFill>
            <a:effectLst/>
          </a:endParaRPr>
        </a:p>
      </dsp:txBody>
      <dsp:txXfrm>
        <a:off x="4779021" y="62485"/>
        <a:ext cx="2008425" cy="4959781"/>
      </dsp:txXfrm>
    </dsp:sp>
    <dsp:sp modelId="{78B1E44E-1E85-435F-873D-28CC45954834}">
      <dsp:nvSpPr>
        <dsp:cNvPr id="0" name=""/>
        <dsp:cNvSpPr/>
      </dsp:nvSpPr>
      <dsp:spPr>
        <a:xfrm>
          <a:off x="7140564" y="0"/>
          <a:ext cx="1989169" cy="5084751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b="1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Nói và nghe 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Chú trọng kĩ năng tương tác. 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Tích 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hợp với hoạt động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hoặc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viết.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just" defTabSz="2889250">
            <a:spcBef>
              <a:spcPct val="0"/>
            </a:spcBef>
          </a:pPr>
          <a:endParaRPr lang="en-US" kern="1200" dirty="0">
            <a:solidFill>
              <a:schemeClr val="tx1"/>
            </a:solidFill>
          </a:endParaRPr>
        </a:p>
      </dsp:txBody>
      <dsp:txXfrm>
        <a:off x="7198825" y="58261"/>
        <a:ext cx="1872647" cy="4968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0EDD-625E-4386-87BD-F88F0CAA490D}">
      <dsp:nvSpPr>
        <dsp:cNvPr id="0" name=""/>
        <dsp:cNvSpPr/>
      </dsp:nvSpPr>
      <dsp:spPr>
        <a:xfrm rot="16200000">
          <a:off x="-1184808" y="1184989"/>
          <a:ext cx="4397626" cy="2027646"/>
        </a:xfrm>
        <a:prstGeom prst="flowChartManualOperation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 Giúp HS hình thành,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phát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triển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phẩm chất và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năng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lực</a:t>
          </a: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thông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qua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hoạt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động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đọc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viết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nói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và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nghe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</a:p>
      </dsp:txBody>
      <dsp:txXfrm rot="5400000">
        <a:off x="182" y="879524"/>
        <a:ext cx="2027646" cy="2638576"/>
      </dsp:txXfrm>
    </dsp:sp>
    <dsp:sp modelId="{E87B57CA-A430-4621-892E-59975180F7CE}">
      <dsp:nvSpPr>
        <dsp:cNvPr id="0" name=""/>
        <dsp:cNvSpPr/>
      </dsp:nvSpPr>
      <dsp:spPr>
        <a:xfrm rot="16200000">
          <a:off x="994911" y="1184989"/>
          <a:ext cx="4397626" cy="2027646"/>
        </a:xfrm>
        <a:prstGeom prst="flowChartManualOperation">
          <a:avLst/>
        </a:prstGeom>
        <a:solidFill>
          <a:srgbClr val="0070C0">
            <a:alpha val="77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T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kĩ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179901" y="879524"/>
        <a:ext cx="2027646" cy="2638576"/>
      </dsp:txXfrm>
    </dsp:sp>
    <dsp:sp modelId="{2AE6B614-F783-4702-82B8-9AD741B3E892}">
      <dsp:nvSpPr>
        <dsp:cNvPr id="0" name=""/>
        <dsp:cNvSpPr/>
      </dsp:nvSpPr>
      <dsp:spPr>
        <a:xfrm rot="16200000">
          <a:off x="3174632" y="1184989"/>
          <a:ext cx="4397626" cy="2027646"/>
        </a:xfrm>
        <a:prstGeom prst="flowChartManualOperation">
          <a:avLst/>
        </a:prstGeom>
        <a:solidFill>
          <a:srgbClr val="00B050">
            <a:alpha val="6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8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3.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Tuân thủ quan điểm giáo dục “lấy HS làm trung tâm”. Chú ý thiết kế nội dung dạy học phù hợp với 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HS </a:t>
          </a:r>
          <a:r>
            <a:rPr lang="vi-VN" sz="1800" kern="12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lớp 6. 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800" kern="1200" dirty="0" smtClean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 rot="5400000">
        <a:off x="4359622" y="879524"/>
        <a:ext cx="2027646" cy="2638576"/>
      </dsp:txXfrm>
    </dsp:sp>
    <dsp:sp modelId="{224D3141-0851-4F03-9F32-D699B0BE848F}">
      <dsp:nvSpPr>
        <dsp:cNvPr id="0" name=""/>
        <dsp:cNvSpPr/>
      </dsp:nvSpPr>
      <dsp:spPr>
        <a:xfrm rot="16200000">
          <a:off x="5210967" y="1328374"/>
          <a:ext cx="4397626" cy="1740876"/>
        </a:xfrm>
        <a:prstGeom prst="flowChartManualOperation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4. P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hát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huy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khả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năng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tự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học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HS</a:t>
          </a:r>
          <a:r>
            <a:rPr lang="vi-VN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khơi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gợi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khả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vi-VN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năng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sáng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tạo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cho</a:t>
          </a:r>
          <a:r>
            <a:rPr lang="en-US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vi-VN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cả GV và HS.</a:t>
          </a:r>
          <a:r>
            <a:rPr lang="vi-VN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US" sz="1800" b="0" kern="1200" dirty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5400000">
        <a:off x="6539342" y="879524"/>
        <a:ext cx="1740876" cy="2638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9F758-C9DE-419B-AF04-99173FF6CF33}">
      <dsp:nvSpPr>
        <dsp:cNvPr id="0" name=""/>
        <dsp:cNvSpPr/>
      </dsp:nvSpPr>
      <dsp:spPr>
        <a:xfrm>
          <a:off x="2930643" y="1455"/>
          <a:ext cx="2320850" cy="1000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Sách giáo viên</a:t>
          </a:r>
          <a:endParaRPr lang="en-US" sz="2400" kern="1200"/>
        </a:p>
      </dsp:txBody>
      <dsp:txXfrm>
        <a:off x="2959936" y="30748"/>
        <a:ext cx="2262264" cy="941539"/>
      </dsp:txXfrm>
    </dsp:sp>
    <dsp:sp modelId="{854E26D2-78BC-4CA8-9F51-1F9CA3A2A7CF}">
      <dsp:nvSpPr>
        <dsp:cNvPr id="0" name=""/>
        <dsp:cNvSpPr/>
      </dsp:nvSpPr>
      <dsp:spPr>
        <a:xfrm rot="2700000">
          <a:off x="4534811" y="1286470"/>
          <a:ext cx="1032462" cy="3500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39824" y="1356479"/>
        <a:ext cx="822436" cy="210025"/>
      </dsp:txXfrm>
    </dsp:sp>
    <dsp:sp modelId="{3CEEA96B-BB8B-4E67-A8D0-737518999515}">
      <dsp:nvSpPr>
        <dsp:cNvPr id="0" name=""/>
        <dsp:cNvSpPr/>
      </dsp:nvSpPr>
      <dsp:spPr>
        <a:xfrm>
          <a:off x="4500178" y="1921404"/>
          <a:ext cx="3021677" cy="1000124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hanhtrangso.nxbgd.vn</a:t>
          </a:r>
          <a:endParaRPr lang="en-US" sz="2400" kern="1200"/>
        </a:p>
      </dsp:txBody>
      <dsp:txXfrm>
        <a:off x="4529471" y="1950697"/>
        <a:ext cx="2963091" cy="941538"/>
      </dsp:txXfrm>
    </dsp:sp>
    <dsp:sp modelId="{C5D5316F-40CD-42CE-9666-99AD4CC6AB19}">
      <dsp:nvSpPr>
        <dsp:cNvPr id="0" name=""/>
        <dsp:cNvSpPr/>
      </dsp:nvSpPr>
      <dsp:spPr>
        <a:xfrm rot="8100000">
          <a:off x="4534811" y="3206419"/>
          <a:ext cx="1032462" cy="3500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639824" y="3276428"/>
        <a:ext cx="822436" cy="210025"/>
      </dsp:txXfrm>
    </dsp:sp>
    <dsp:sp modelId="{05F57A28-AF6B-49D9-B042-42F023F23882}">
      <dsp:nvSpPr>
        <dsp:cNvPr id="0" name=""/>
        <dsp:cNvSpPr/>
      </dsp:nvSpPr>
      <dsp:spPr>
        <a:xfrm>
          <a:off x="3090943" y="3841352"/>
          <a:ext cx="2000249" cy="1000124"/>
        </a:xfrm>
        <a:prstGeom prst="roundRect">
          <a:avLst>
            <a:gd name="adj" fmla="val 1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/>
            <a:t>Sách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bài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tập</a:t>
          </a:r>
          <a:endParaRPr lang="en-US" sz="2400" kern="1200" dirty="0"/>
        </a:p>
      </dsp:txBody>
      <dsp:txXfrm>
        <a:off x="3120236" y="3870645"/>
        <a:ext cx="1941663" cy="941538"/>
      </dsp:txXfrm>
    </dsp:sp>
    <dsp:sp modelId="{CE0274B8-C287-45A6-928B-6CBDA38CB7F9}">
      <dsp:nvSpPr>
        <dsp:cNvPr id="0" name=""/>
        <dsp:cNvSpPr/>
      </dsp:nvSpPr>
      <dsp:spPr>
        <a:xfrm rot="13501526">
          <a:off x="2609182" y="3199881"/>
          <a:ext cx="1032462" cy="3500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714195" y="3269890"/>
        <a:ext cx="822436" cy="210025"/>
      </dsp:txXfrm>
    </dsp:sp>
    <dsp:sp modelId="{437C7E8B-F7A1-4BF8-8E0C-3272BA8DAB70}">
      <dsp:nvSpPr>
        <dsp:cNvPr id="0" name=""/>
        <dsp:cNvSpPr/>
      </dsp:nvSpPr>
      <dsp:spPr>
        <a:xfrm>
          <a:off x="594783" y="1908328"/>
          <a:ext cx="3129951" cy="1000124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taphuan.nxbgd.vn</a:t>
          </a:r>
          <a:endParaRPr lang="en-US" sz="2400" kern="1200"/>
        </a:p>
      </dsp:txBody>
      <dsp:txXfrm>
        <a:off x="624076" y="1937621"/>
        <a:ext cx="3071365" cy="941538"/>
      </dsp:txXfrm>
    </dsp:sp>
    <dsp:sp modelId="{DB12A80B-1958-4DA0-92FF-D3EA5D989456}">
      <dsp:nvSpPr>
        <dsp:cNvPr id="0" name=""/>
        <dsp:cNvSpPr/>
      </dsp:nvSpPr>
      <dsp:spPr>
        <a:xfrm rot="18921886">
          <a:off x="2609182" y="1279932"/>
          <a:ext cx="1032462" cy="3500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714195" y="1349941"/>
        <a:ext cx="822436" cy="210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5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3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0"/>
            <a:ext cx="12198284" cy="6858000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462219" y="1422399"/>
            <a:ext cx="1925381" cy="31311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SzPct val="90000"/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85" y="1031388"/>
            <a:ext cx="2379984" cy="2973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33" y="3170777"/>
            <a:ext cx="2347267" cy="2988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13" y="2175164"/>
            <a:ext cx="2399686" cy="3032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11" y="2667774"/>
            <a:ext cx="2261459" cy="31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6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8284" cy="6858000"/>
          </a:xfrm>
          <a:prstGeom prst="rect">
            <a:avLst/>
          </a:prstGeom>
        </p:spPr>
      </p:pic>
      <p:sp>
        <p:nvSpPr>
          <p:cNvPr id="5" name="Google Shape;91;p20"/>
          <p:cNvSpPr/>
          <p:nvPr/>
        </p:nvSpPr>
        <p:spPr>
          <a:xfrm>
            <a:off x="1119948" y="2013758"/>
            <a:ext cx="7806431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rgbClr val="002060"/>
                </a:solidFill>
              </a:rPr>
              <a:t>Đọc</a:t>
            </a:r>
            <a:r>
              <a:rPr lang="en-US" sz="2200" b="1" dirty="0">
                <a:solidFill>
                  <a:srgbClr val="002060"/>
                </a:solidFill>
              </a:rPr>
              <a:t>: </a:t>
            </a:r>
            <a:r>
              <a:rPr lang="en-US" sz="2200" dirty="0" err="1" smtClean="0">
                <a:solidFill>
                  <a:srgbClr val="002060"/>
                </a:solidFill>
              </a:rPr>
              <a:t>Đặt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cơ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sở để </a:t>
            </a:r>
            <a:r>
              <a:rPr lang="en-US" sz="2200" dirty="0" err="1">
                <a:solidFill>
                  <a:srgbClr val="002060"/>
                </a:solidFill>
              </a:rPr>
              <a:t>phát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triển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kĩ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năng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viết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nói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và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nghe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sz="220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4" y="3023626"/>
            <a:ext cx="2974942" cy="3530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20" y="3094703"/>
            <a:ext cx="2869643" cy="350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47" y="2949230"/>
            <a:ext cx="2768601" cy="3530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9948" y="958213"/>
            <a:ext cx="9359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  <a:ea typeface="Times New Roman"/>
              </a:rPr>
              <a:t>2</a:t>
            </a:r>
            <a:r>
              <a:rPr lang="en-US" sz="2200" b="1" dirty="0">
                <a:solidFill>
                  <a:srgbClr val="002060"/>
                </a:solidFill>
                <a:sym typeface="Arial"/>
              </a:rPr>
              <a:t>. </a:t>
            </a:r>
            <a:r>
              <a:rPr lang="en-US" sz="2200" b="1" dirty="0" err="1">
                <a:solidFill>
                  <a:srgbClr val="002060"/>
                </a:solidFill>
              </a:rPr>
              <a:t>Phát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triển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năng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lực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đặc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thù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năng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lực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chung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và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phẩm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chủ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yếu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thông</a:t>
            </a:r>
            <a:r>
              <a:rPr lang="en-US" sz="2200" b="1" dirty="0">
                <a:solidFill>
                  <a:srgbClr val="002060"/>
                </a:solidFill>
              </a:rPr>
              <a:t> qua </a:t>
            </a:r>
            <a:r>
              <a:rPr lang="en-US" sz="2200" b="1" dirty="0" err="1" smtClean="0">
                <a:solidFill>
                  <a:srgbClr val="002060"/>
                </a:solidFill>
              </a:rPr>
              <a:t>việc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hợp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hoạt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động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đọc</a:t>
            </a:r>
            <a:r>
              <a:rPr lang="en-US" sz="2200" b="1" dirty="0">
                <a:solidFill>
                  <a:srgbClr val="002060"/>
                </a:solidFill>
              </a:rPr>
              <a:t>,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viết</a:t>
            </a:r>
            <a:r>
              <a:rPr lang="en-US" sz="2200" b="1" dirty="0">
                <a:solidFill>
                  <a:srgbClr val="002060"/>
                </a:solidFill>
              </a:rPr>
              <a:t>,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nói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và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nghe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từng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bài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học</a:t>
            </a:r>
            <a:r>
              <a:rPr lang="en-US" sz="22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739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01600"/>
            <a:ext cx="12198284" cy="6858000"/>
          </a:xfrm>
          <a:prstGeom prst="rect">
            <a:avLst/>
          </a:prstGeom>
        </p:spPr>
      </p:pic>
      <p:sp>
        <p:nvSpPr>
          <p:cNvPr id="5" name="Google Shape;91;p20"/>
          <p:cNvSpPr/>
          <p:nvPr/>
        </p:nvSpPr>
        <p:spPr>
          <a:xfrm>
            <a:off x="1057817" y="1485084"/>
            <a:ext cx="8479883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just">
              <a:lnSpc>
                <a:spcPct val="125000"/>
              </a:lnSpc>
              <a:buClrTx/>
              <a:buSzPts val="2000"/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rgbClr val="002060"/>
                </a:solidFill>
              </a:rPr>
              <a:t>Viết</a:t>
            </a:r>
            <a:r>
              <a:rPr lang="en-US" sz="2200" b="1" dirty="0">
                <a:solidFill>
                  <a:srgbClr val="002060"/>
                </a:solidFill>
              </a:rPr>
              <a:t>: </a:t>
            </a:r>
            <a:r>
              <a:rPr lang="en-US" sz="2200" dirty="0" err="1">
                <a:solidFill>
                  <a:srgbClr val="002060"/>
                </a:solidFill>
              </a:rPr>
              <a:t>Phát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triển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kĩ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năng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viết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theo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kiểu</a:t>
            </a:r>
            <a:r>
              <a:rPr lang="en-US" sz="2200" dirty="0" smtClean="0">
                <a:solidFill>
                  <a:srgbClr val="002060"/>
                </a:solidFill>
              </a:rPr>
              <a:t> VB </a:t>
            </a:r>
            <a:r>
              <a:rPr lang="en-US" sz="2200" dirty="0" err="1" smtClean="0">
                <a:solidFill>
                  <a:srgbClr val="002060"/>
                </a:solidFill>
              </a:rPr>
              <a:t>trên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cơ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sở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những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gì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đã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đọc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sz="220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17" y="2320602"/>
            <a:ext cx="3107783" cy="4015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52" y="2346818"/>
            <a:ext cx="3304548" cy="39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51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5" name="Google Shape;91;p20"/>
          <p:cNvSpPr/>
          <p:nvPr/>
        </p:nvSpPr>
        <p:spPr>
          <a:xfrm>
            <a:off x="844574" y="1172358"/>
            <a:ext cx="9823426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rgbClr val="002060"/>
                </a:solidFill>
              </a:rPr>
              <a:t>Nói</a:t>
            </a:r>
            <a:r>
              <a:rPr lang="en-US" sz="2200" b="1" dirty="0">
                <a:solidFill>
                  <a:srgbClr val="002060"/>
                </a:solidFill>
              </a:rPr>
              <a:t> và nghe: </a:t>
            </a:r>
            <a:r>
              <a:rPr lang="en-US" sz="2200" dirty="0">
                <a:solidFill>
                  <a:srgbClr val="002060"/>
                </a:solidFill>
              </a:rPr>
              <a:t>Phát triển kĩ năng nói, </a:t>
            </a:r>
            <a:r>
              <a:rPr lang="en-US" sz="2200" dirty="0" err="1" smtClean="0">
                <a:solidFill>
                  <a:srgbClr val="002060"/>
                </a:solidFill>
              </a:rPr>
              <a:t>nghe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và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kĩ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năng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tương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tác trên cơ sở kết quả của hoạt động đọc, </a:t>
            </a:r>
            <a:r>
              <a:rPr lang="en-US" sz="2200" dirty="0" err="1" smtClean="0">
                <a:solidFill>
                  <a:srgbClr val="002060"/>
                </a:solidFill>
              </a:rPr>
              <a:t>viết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sz="22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89" y="2527300"/>
            <a:ext cx="2978195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26" y="2527300"/>
            <a:ext cx="2851174" cy="35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1" y="2679700"/>
            <a:ext cx="2823091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5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38F8B29-B9A3-494A-A1C0-C9F0701B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90" y="1063888"/>
            <a:ext cx="2072109" cy="3165212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42" y="1816100"/>
            <a:ext cx="2535836" cy="322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78" y="2647950"/>
            <a:ext cx="2273301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79" y="869950"/>
            <a:ext cx="2636863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2198284" cy="6858000"/>
          </a:xfrm>
          <a:prstGeom prst="rect">
            <a:avLst/>
          </a:prstGeom>
        </p:spPr>
      </p:pic>
      <p:sp>
        <p:nvSpPr>
          <p:cNvPr id="5" name="Google Shape;115;p35"/>
          <p:cNvSpPr/>
          <p:nvPr/>
        </p:nvSpPr>
        <p:spPr>
          <a:xfrm>
            <a:off x="1055648" y="749668"/>
            <a:ext cx="9383752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4</a:t>
            </a:r>
            <a:r>
              <a:rPr lang="en-US" sz="2200" b="1" i="0" u="none" strike="noStrike" cap="none" dirty="0" smtClean="0">
                <a:solidFill>
                  <a:srgbClr val="002060"/>
                </a:solidFill>
                <a:sym typeface="Arial"/>
              </a:rPr>
              <a:t>.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Mục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tiêu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phát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triển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 smtClean="0">
                <a:solidFill>
                  <a:srgbClr val="002060"/>
                </a:solidFill>
                <a:sym typeface="Arial"/>
              </a:rPr>
              <a:t>kĩ</a:t>
            </a:r>
            <a:r>
              <a:rPr lang="en-US" sz="2200" b="1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năng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tự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đọc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sách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của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HS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được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đặc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biệt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sym typeface="Arial"/>
              </a:rPr>
              <a:t>chú</a:t>
            </a:r>
            <a:r>
              <a:rPr lang="en-US" sz="22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200" b="1" i="0" u="none" strike="noStrike" cap="none" dirty="0" err="1" smtClean="0">
                <a:solidFill>
                  <a:srgbClr val="002060"/>
                </a:solidFill>
                <a:sym typeface="Arial"/>
              </a:rPr>
              <a:t>trọng</a:t>
            </a:r>
            <a:r>
              <a:rPr lang="en-US" sz="2200" b="1" i="0" u="none" strike="noStrike" cap="none" dirty="0" smtClean="0">
                <a:solidFill>
                  <a:srgbClr val="002060"/>
                </a:solidFill>
                <a:sym typeface="Arial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        </a:t>
            </a:r>
            <a:r>
              <a:rPr lang="vi-VN" sz="2000" dirty="0" smtClean="0">
                <a:solidFill>
                  <a:srgbClr val="002060"/>
                </a:solidFill>
              </a:rPr>
              <a:t>HS </a:t>
            </a:r>
            <a:r>
              <a:rPr lang="vi-VN" sz="2000" dirty="0">
                <a:solidFill>
                  <a:srgbClr val="002060"/>
                </a:solidFill>
              </a:rPr>
              <a:t>được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</a:rPr>
              <a:t>để </a:t>
            </a:r>
            <a:r>
              <a:rPr lang="vi-VN" sz="2000" dirty="0">
                <a:solidFill>
                  <a:srgbClr val="002060"/>
                </a:solidFill>
              </a:rPr>
              <a:t>dần trở thành một người đọc độc lập, sử </a:t>
            </a:r>
            <a:r>
              <a:rPr lang="vi-VN" sz="2000" dirty="0" smtClean="0">
                <a:solidFill>
                  <a:srgbClr val="002060"/>
                </a:solidFill>
              </a:rPr>
              <a:t>dụng </a:t>
            </a:r>
            <a:r>
              <a:rPr lang="vi-VN" sz="2000" dirty="0">
                <a:solidFill>
                  <a:srgbClr val="002060"/>
                </a:solidFill>
              </a:rPr>
              <a:t>kĩ năng tự đọc để tự học và phát triển bản thân.  </a:t>
            </a:r>
          </a:p>
          <a:p>
            <a:pPr marL="457200" marR="0" lvl="0" indent="-3810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91000"/>
              <a:buFont typeface="Wingdings" panose="05000000000000000000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381000" algn="just">
              <a:lnSpc>
                <a:spcPct val="125000"/>
              </a:lnSpc>
              <a:buSzPct val="91000"/>
              <a:buFont typeface="Wingdings" panose="05000000000000000000" pitchFamily="2" charset="2"/>
              <a:buChar char="q"/>
            </a:pP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hành </a:t>
            </a:r>
            <a:r>
              <a:rPr lang="vi-V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381000" algn="just">
              <a:lnSpc>
                <a:spcPct val="125000"/>
              </a:lnSpc>
              <a:buSzPct val="91000"/>
              <a:buFont typeface="Wingdings" panose="05000000000000000000" pitchFamily="2" charset="2"/>
              <a:buChar char="q"/>
            </a:pP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 án đọc sách</a:t>
            </a:r>
          </a:p>
          <a:p>
            <a:pPr marL="457200" indent="-381000" algn="just">
              <a:lnSpc>
                <a:spcPct val="125000"/>
              </a:lnSpc>
              <a:buSzPct val="91000"/>
              <a:buFont typeface="Wingdings" panose="05000000000000000000" pitchFamily="2" charset="2"/>
              <a:buChar char="q"/>
            </a:pPr>
            <a:endParaRPr lang="vi-VN" sz="2000" b="1" dirty="0">
              <a:solidFill>
                <a:srgbClr val="002060"/>
              </a:solidFill>
            </a:endParaRPr>
          </a:p>
          <a:p>
            <a:pPr marL="457200" marR="0" lvl="0" indent="-3810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91000"/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37" y="3190307"/>
            <a:ext cx="2340490" cy="306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82" y="3338995"/>
            <a:ext cx="2305481" cy="2963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61" y="3338995"/>
            <a:ext cx="2198539" cy="27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5" name="Google Shape;109;p34"/>
          <p:cNvSpPr/>
          <p:nvPr/>
        </p:nvSpPr>
        <p:spPr>
          <a:xfrm>
            <a:off x="1176578" y="1167465"/>
            <a:ext cx="894532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5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bày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tường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minh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chiến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lược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đọc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hiểu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VB,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quy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nói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hội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sáng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GV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phát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triển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NL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HS. </a:t>
            </a:r>
            <a:endParaRPr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87" y="2748000"/>
            <a:ext cx="2693458" cy="331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53" y="2979810"/>
            <a:ext cx="2752402" cy="331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48" y="2979810"/>
            <a:ext cx="2447827" cy="33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"/>
            <a:ext cx="1219828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9651" y="1976653"/>
            <a:ext cx="8478982" cy="2062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vi-VN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Phần </a:t>
            </a:r>
            <a:r>
              <a:rPr lang="en-US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2</a:t>
            </a:r>
            <a:endParaRPr lang="vi-VN" sz="3200" b="1" dirty="0" smtClean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 algn="ctr">
              <a:lnSpc>
                <a:spcPct val="20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CẤU 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TRÚC SÁCH VÀ </a:t>
            </a:r>
            <a:r>
              <a:rPr lang="vi-VN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CẤU TRÚC </a:t>
            </a:r>
            <a:r>
              <a:rPr lang="en-US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BÀI 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HỌC</a:t>
            </a:r>
          </a:p>
        </p:txBody>
      </p:sp>
    </p:spTree>
    <p:extLst>
      <p:ext uri="{BB962C8B-B14F-4D97-AF65-F5344CB8AC3E}">
        <p14:creationId xmlns:p14="http://schemas.microsoft.com/office/powerpoint/2010/main" val="8631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" y="83127"/>
            <a:ext cx="12198284" cy="6858000"/>
          </a:xfrm>
          <a:prstGeom prst="rect">
            <a:avLst/>
          </a:prstGeom>
        </p:spPr>
      </p:pic>
      <p:sp>
        <p:nvSpPr>
          <p:cNvPr id="5" name="Google Shape;121;p37"/>
          <p:cNvSpPr/>
          <p:nvPr/>
        </p:nvSpPr>
        <p:spPr>
          <a:xfrm>
            <a:off x="939801" y="1410525"/>
            <a:ext cx="996595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9900" marR="0" lvl="0" indent="-342900" algn="just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91000"/>
              <a:buFont typeface="Wingdings" panose="05000000000000000000" pitchFamily="2" charset="2"/>
              <a:buChar char="q"/>
            </a:pPr>
            <a:r>
              <a:rPr lang="en-US" sz="2000" b="1" i="0" u="none" strike="noStrike" cap="none" dirty="0" err="1" smtClean="0">
                <a:solidFill>
                  <a:srgbClr val="002060"/>
                </a:solidFill>
                <a:sym typeface="Arial"/>
              </a:rPr>
              <a:t>Tập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rgbClr val="002060"/>
                </a:solidFill>
                <a:sym typeface="Arial"/>
              </a:rPr>
              <a:t>một </a:t>
            </a:r>
            <a:r>
              <a:rPr lang="en-US" sz="2000" i="0" u="none" strike="noStrike" cap="none" dirty="0">
                <a:solidFill>
                  <a:srgbClr val="002060"/>
                </a:solidFill>
                <a:sym typeface="Arial"/>
              </a:rPr>
              <a:t>có 5 </a:t>
            </a:r>
            <a:r>
              <a:rPr lang="en-US" sz="2000" i="0" u="none" strike="noStrike" cap="none" dirty="0" err="1">
                <a:solidFill>
                  <a:srgbClr val="002060"/>
                </a:solidFill>
                <a:sym typeface="Arial"/>
              </a:rPr>
              <a:t>bài</a:t>
            </a:r>
            <a:r>
              <a:rPr lang="en-US" sz="2000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000" i="0" u="none" strike="noStrike" cap="none" dirty="0" err="1" smtClean="0">
                <a:solidFill>
                  <a:srgbClr val="002060"/>
                </a:solidFill>
                <a:sym typeface="Arial"/>
              </a:rPr>
              <a:t>học</a:t>
            </a:r>
            <a:r>
              <a:rPr lang="en-US" sz="200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2000" i="0" u="none" strike="noStrike" cap="none" dirty="0" err="1" smtClean="0">
                <a:solidFill>
                  <a:srgbClr val="002060"/>
                </a:solidFill>
                <a:sym typeface="Arial"/>
              </a:rPr>
              <a:t>chính</a:t>
            </a:r>
            <a:r>
              <a:rPr lang="en-US" sz="2000" dirty="0" smtClean="0">
                <a:solidFill>
                  <a:srgbClr val="002060"/>
                </a:solidFill>
              </a:rPr>
              <a:t>. 5 </a:t>
            </a:r>
            <a:r>
              <a:rPr lang="en-US" sz="2000" dirty="0" err="1" smtClean="0">
                <a:solidFill>
                  <a:srgbClr val="002060"/>
                </a:solidFill>
              </a:rPr>
              <a:t>bài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học</a:t>
            </a:r>
            <a:r>
              <a:rPr lang="en-US" sz="200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2000" i="0" u="none" strike="noStrike" cap="none" dirty="0">
                <a:solidFill>
                  <a:srgbClr val="002060"/>
                </a:solidFill>
                <a:sym typeface="Arial"/>
              </a:rPr>
              <a:t>được thiết kế theo hệ thống </a:t>
            </a:r>
            <a:r>
              <a:rPr lang="en-US" sz="2000" i="0" u="none" strike="noStrike" cap="none" dirty="0" err="1">
                <a:solidFill>
                  <a:srgbClr val="002060"/>
                </a:solidFill>
                <a:sym typeface="Arial"/>
              </a:rPr>
              <a:t>chủ</a:t>
            </a:r>
            <a:r>
              <a:rPr lang="en-US" sz="2000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000" i="0" u="none" strike="noStrike" cap="none" dirty="0" err="1" smtClean="0">
                <a:solidFill>
                  <a:srgbClr val="002060"/>
                </a:solidFill>
                <a:sym typeface="Arial"/>
              </a:rPr>
              <a:t>đề</a:t>
            </a:r>
            <a:r>
              <a:rPr lang="en-US" sz="200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2000" i="0" u="none" strike="noStrike" cap="none" dirty="0">
                <a:solidFill>
                  <a:srgbClr val="002060"/>
                </a:solidFill>
                <a:sym typeface="Arial"/>
              </a:rPr>
              <a:t>với các VB thuộc thể loại truyện, thơ và </a:t>
            </a:r>
            <a:r>
              <a:rPr lang="en-US" sz="2000" i="0" u="none" strike="noStrike" cap="none" dirty="0" err="1">
                <a:solidFill>
                  <a:srgbClr val="002060"/>
                </a:solidFill>
                <a:sym typeface="Arial"/>
              </a:rPr>
              <a:t>kí</a:t>
            </a:r>
            <a:r>
              <a:rPr lang="en-US" sz="2000" i="0" u="none" strike="noStrike" cap="none" dirty="0">
                <a:solidFill>
                  <a:srgbClr val="002060"/>
                </a:solidFill>
                <a:sym typeface="Arial"/>
              </a:rPr>
              <a:t>.</a:t>
            </a:r>
            <a:endParaRPr sz="2000" dirty="0">
              <a:solidFill>
                <a:srgbClr val="002060"/>
              </a:solidFill>
              <a:highlight>
                <a:srgbClr val="FF00FF"/>
              </a:highligh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85" y="2628900"/>
            <a:ext cx="1981201" cy="2863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27" y="3601486"/>
            <a:ext cx="2012859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57" y="3187700"/>
            <a:ext cx="1984342" cy="2769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2628900"/>
            <a:ext cx="2057399" cy="276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86" y="3187700"/>
            <a:ext cx="1963341" cy="2792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4436" y="748145"/>
            <a:ext cx="3602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61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5" name="Google Shape;127;p39"/>
          <p:cNvSpPr/>
          <p:nvPr/>
        </p:nvSpPr>
        <p:spPr>
          <a:xfrm>
            <a:off x="1016000" y="774700"/>
            <a:ext cx="10579100" cy="182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</a:t>
            </a:r>
            <a:r>
              <a:rPr lang="en-US" b="1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b="1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 </a:t>
            </a:r>
            <a:r>
              <a:rPr lang="en-US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 5 </a:t>
            </a:r>
            <a:r>
              <a:rPr lang="en-US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chính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kế theo hệ thống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các VB thuộc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thuyết, cổ tích,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 luận, VB thông tin.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0" y="2600837"/>
            <a:ext cx="1933542" cy="284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42" y="3114674"/>
            <a:ext cx="2064602" cy="285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44" y="3648075"/>
            <a:ext cx="2008498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2" y="3114674"/>
            <a:ext cx="2171700" cy="2986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42" y="2467487"/>
            <a:ext cx="2006600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0" y="0"/>
            <a:ext cx="122001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610">
            <a:off x="4928166" y="591276"/>
            <a:ext cx="6267600" cy="4838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188">
            <a:off x="2596436" y="1679438"/>
            <a:ext cx="6147157" cy="492645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8576522"/>
              </p:ext>
            </p:extLst>
          </p:nvPr>
        </p:nvGraphicFramePr>
        <p:xfrm>
          <a:off x="376106" y="1180578"/>
          <a:ext cx="5034093" cy="511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690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44E9A5-417F-4FFA-9640-9F13F675B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F44E9A5-417F-4FFA-9640-9F13F675B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09A59A-2A59-4A09-9BA0-506A1718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B09A59A-2A59-4A09-9BA0-506A17183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0CBC24-83BF-42AB-891A-CEB7BDE0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DC0CBC24-83BF-42AB-891A-CEB7BDE03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9E8688-C5CD-491B-9FFC-7B06649F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6E9E8688-C5CD-491B-9FFC-7B06649FD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80F521-F253-4C67-915E-AAB22E2C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480F521-F253-4C67-915E-AAB22E2C9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467009-E4B0-4076-A164-56F878D77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3B467009-E4B0-4076-A164-56F878D77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945ABE-BAAE-4106-9F1E-79448C015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83945ABE-BAAE-4106-9F1E-79448C015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641FAA-DA6E-4379-BD11-B7A7ECAEF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F641FAA-DA6E-4379-BD11-B7A7ECAEF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EE44A2-C7C0-454F-B325-8AD4936FC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4BEE44A2-C7C0-454F-B325-8AD4936FC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2DEB84-935B-4873-8356-DFB164EE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062DEB84-935B-4873-8356-DFB164EE5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A251FC-9438-46D5-8950-16DFE4D28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9A251FC-9438-46D5-8950-16DFE4D28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93282E-986D-43F3-88D7-1C58D0E73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4F93282E-986D-43F3-88D7-1C58D0E73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F93A10-98FA-435F-AC4C-31E77134E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DAF93A10-98FA-435F-AC4C-31E77134E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E1CB33-A29D-4350-ACD0-5EBDA59BA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5E1CB33-A29D-4350-ACD0-5EBDA59BA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78203F-553B-4733-8EFF-50F7D35F9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8878203F-553B-4733-8EFF-50F7D35F9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F280C-1CE0-431E-B0E2-6E784D0DA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54AF280C-1CE0-431E-B0E2-6E784D0DA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4DACA-29F4-4A7E-B96F-D0B765506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03F4DACA-29F4-4A7E-B96F-D0B765506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FDEA1F-2C98-4624-A47B-D77329BEB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5CFDEA1F-2C98-4624-A47B-D77329BEB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33749E-5BA2-4253-8B69-9C41F58B4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A133749E-5BA2-4253-8B69-9C41F58B4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34A6C-C0CC-4F53-8169-9D122F660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A7134A6C-C0CC-4F53-8169-9D122F660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10E3D-BECA-40BC-B20A-092719FD1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F2210E3D-BECA-40BC-B20A-092719FD1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7AFB6B-5BDA-49D7-BBDF-435540E2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">
                                            <p:graphicEl>
                                              <a:dgm id="{537AFB6B-5BDA-49D7-BBDF-435540E28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033828-467D-489A-929A-3F70E127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59033828-467D-489A-929A-3F70E127C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5924C-FCAB-4862-A0E4-048E2C601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C505924C-FCAB-4862-A0E4-048E2C601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889" y="2274838"/>
            <a:ext cx="478511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</a:rPr>
              <a:t> 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</a:rPr>
              <a:t>•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bài (chủ đề)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bài học: Chủ đề và thể loại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Đọc, Tiếng Việt, Viết, Nói và nghe, Phẩm chất</a:t>
            </a:r>
          </a:p>
          <a:p>
            <a:endParaRPr lang="vi-VN" sz="2000" dirty="0">
              <a:solidFill>
                <a:srgbClr val="002060"/>
              </a:solidFill>
            </a:endParaRPr>
          </a:p>
          <a:p>
            <a:endParaRPr lang="vi-VN" sz="20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968500"/>
            <a:ext cx="2806700" cy="384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92891" y="976396"/>
            <a:ext cx="3803310" cy="461665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261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6606" y="2059235"/>
            <a:ext cx="694349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</a:rPr>
              <a:t>• </a:t>
            </a:r>
            <a:r>
              <a:rPr lang="vi-VN" sz="2000" b="1" dirty="0" smtClean="0">
                <a:solidFill>
                  <a:srgbClr val="002060"/>
                </a:solidFill>
              </a:rPr>
              <a:t>Đọc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</a:rPr>
              <a:t>– </a:t>
            </a:r>
            <a:r>
              <a:rPr lang="vi-VN" sz="2000" dirty="0" smtClean="0">
                <a:solidFill>
                  <a:srgbClr val="002060"/>
                </a:solidFill>
              </a:rPr>
              <a:t>Tri thức ngữ văn: Văn học và Tiếng Việt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</a:rPr>
              <a:t>– </a:t>
            </a:r>
            <a:r>
              <a:rPr lang="vi-VN" sz="2000" dirty="0" smtClean="0">
                <a:solidFill>
                  <a:srgbClr val="002060"/>
                </a:solidFill>
              </a:rPr>
              <a:t>Văn bản 1 (</a:t>
            </a:r>
            <a:r>
              <a:rPr lang="vi-VN" sz="2000" dirty="0">
                <a:solidFill>
                  <a:srgbClr val="002060"/>
                </a:solidFill>
              </a:rPr>
              <a:t>Trước khi </a:t>
            </a:r>
            <a:r>
              <a:rPr lang="vi-VN" sz="2000" dirty="0" smtClean="0">
                <a:solidFill>
                  <a:srgbClr val="002060"/>
                </a:solidFill>
              </a:rPr>
              <a:t>đọc, Đọc VB, Sau khi đọc)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</a:rPr>
              <a:t>– </a:t>
            </a:r>
            <a:r>
              <a:rPr lang="vi-VN" sz="2000" dirty="0" smtClean="0">
                <a:solidFill>
                  <a:srgbClr val="002060"/>
                </a:solidFill>
              </a:rPr>
              <a:t>Văn bản 2 </a:t>
            </a:r>
            <a:r>
              <a:rPr lang="vi-VN" sz="2000" dirty="0">
                <a:solidFill>
                  <a:srgbClr val="002060"/>
                </a:solidFill>
              </a:rPr>
              <a:t>(Trước khi đọc, Đọc VB, Sau khi đọc)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</a:rPr>
              <a:t>– </a:t>
            </a:r>
            <a:r>
              <a:rPr lang="vi-VN" sz="2000" dirty="0" smtClean="0">
                <a:solidFill>
                  <a:srgbClr val="002060"/>
                </a:solidFill>
              </a:rPr>
              <a:t>Văn bản 3 (Đọc </a:t>
            </a:r>
            <a:r>
              <a:rPr lang="vi-VN" sz="2000" dirty="0">
                <a:solidFill>
                  <a:srgbClr val="002060"/>
                </a:solidFill>
              </a:rPr>
              <a:t>VB, Sau khi </a:t>
            </a:r>
            <a:r>
              <a:rPr lang="vi-VN" sz="2000" dirty="0" smtClean="0">
                <a:solidFill>
                  <a:srgbClr val="002060"/>
                </a:solidFill>
              </a:rPr>
              <a:t>đọc)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2060"/>
                </a:solidFill>
              </a:rPr>
              <a:t>• Thực </a:t>
            </a:r>
            <a:r>
              <a:rPr lang="vi-VN" sz="2000" b="1" dirty="0">
                <a:solidFill>
                  <a:srgbClr val="002060"/>
                </a:solidFill>
              </a:rPr>
              <a:t>hành tiếng </a:t>
            </a:r>
            <a:r>
              <a:rPr lang="vi-VN" sz="2000" b="1" dirty="0" smtClean="0">
                <a:solidFill>
                  <a:srgbClr val="002060"/>
                </a:solidFill>
              </a:rPr>
              <a:t>Việt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89" y="1918581"/>
            <a:ext cx="2490412" cy="3528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1918581"/>
            <a:ext cx="2349500" cy="3528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2891" y="976396"/>
            <a:ext cx="3803310" cy="461665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86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83127"/>
            <a:ext cx="121982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2891" y="1207229"/>
            <a:ext cx="3803310" cy="461665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38909" y="1965550"/>
            <a:ext cx="569999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solidFill>
                  <a:srgbClr val="002060"/>
                </a:solidFill>
              </a:rPr>
              <a:t>• </a:t>
            </a:r>
            <a:r>
              <a:rPr lang="vi-VN" sz="2000" b="1" dirty="0" smtClean="0">
                <a:solidFill>
                  <a:srgbClr val="002060"/>
                </a:solidFill>
              </a:rPr>
              <a:t>Viết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 smtClean="0">
                <a:solidFill>
                  <a:srgbClr val="002060"/>
                </a:solidFill>
              </a:rPr>
              <a:t>– Đề bà</a:t>
            </a:r>
            <a:r>
              <a:rPr lang="en-US" sz="2000" dirty="0" smtClean="0">
                <a:solidFill>
                  <a:srgbClr val="002060"/>
                </a:solidFill>
              </a:rPr>
              <a:t>i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 smtClean="0">
                <a:solidFill>
                  <a:srgbClr val="002060"/>
                </a:solidFill>
              </a:rPr>
              <a:t>– Yêu cầu đối với kiểu bài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</a:rPr>
              <a:t>– </a:t>
            </a:r>
            <a:r>
              <a:rPr lang="vi-VN" sz="2000" dirty="0" smtClean="0">
                <a:solidFill>
                  <a:srgbClr val="002060"/>
                </a:solidFill>
              </a:rPr>
              <a:t>Phân tích bài viết tham khảo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 smtClean="0">
                <a:solidFill>
                  <a:srgbClr val="002060"/>
                </a:solidFill>
              </a:rPr>
              <a:t>– Thực hành viết theo các bước: Trước khi viết, Viết bài, Chỉnh sửa bài viết</a:t>
            </a:r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50" y="1965550"/>
            <a:ext cx="2501902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1965550"/>
            <a:ext cx="2451100" cy="36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2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828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846" y="2150983"/>
            <a:ext cx="499961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</a:rPr>
              <a:t>• </a:t>
            </a:r>
            <a:r>
              <a:rPr lang="vi-VN" sz="2000" b="1" dirty="0" smtClean="0">
                <a:solidFill>
                  <a:srgbClr val="002060"/>
                </a:solidFill>
              </a:rPr>
              <a:t>Nói </a:t>
            </a:r>
            <a:r>
              <a:rPr lang="vi-VN" sz="2000" b="1" dirty="0">
                <a:solidFill>
                  <a:srgbClr val="002060"/>
                </a:solidFill>
              </a:rPr>
              <a:t>và </a:t>
            </a:r>
            <a:r>
              <a:rPr lang="vi-VN" sz="2000" b="1" dirty="0" smtClean="0">
                <a:solidFill>
                  <a:srgbClr val="002060"/>
                </a:solidFill>
              </a:rPr>
              <a:t>nghe: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000" dirty="0" smtClean="0">
                <a:solidFill>
                  <a:srgbClr val="002060"/>
                </a:solidFill>
              </a:rPr>
              <a:t>ích </a:t>
            </a:r>
            <a:r>
              <a:rPr lang="vi-VN" sz="2000" dirty="0" smtClean="0">
                <a:solidFill>
                  <a:srgbClr val="002060"/>
                </a:solidFill>
              </a:rPr>
              <a:t>hợp với viết hoặc </a:t>
            </a:r>
            <a:r>
              <a:rPr lang="vi-VN" sz="2000" dirty="0" smtClean="0">
                <a:solidFill>
                  <a:srgbClr val="002060"/>
                </a:solidFill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smtClean="0">
                <a:solidFill>
                  <a:srgbClr val="002060"/>
                </a:solidFill>
              </a:rPr>
              <a:t>Thực hành nói và nghe theo quy trình 3 bước: Trước khi nói, Trình bày bài nói, Sau khi nói.</a:t>
            </a:r>
            <a:endParaRPr lang="vi-VN" sz="2000" dirty="0">
              <a:solidFill>
                <a:srgbClr val="002060"/>
              </a:solidFill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</a:rPr>
              <a:t>• </a:t>
            </a:r>
            <a:r>
              <a:rPr lang="vi-VN" sz="2000" b="1" dirty="0" smtClean="0">
                <a:solidFill>
                  <a:srgbClr val="002060"/>
                </a:solidFill>
              </a:rPr>
              <a:t>Củng cố, mở rộng: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hông </a:t>
            </a:r>
            <a:r>
              <a:rPr lang="vi-V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 một số bài tập ngắn.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</a:rPr>
              <a:t>• </a:t>
            </a:r>
            <a:r>
              <a:rPr lang="vi-VN" sz="2000" b="1" dirty="0" smtClean="0">
                <a:solidFill>
                  <a:srgbClr val="002060"/>
                </a:solidFill>
              </a:rPr>
              <a:t>Thực </a:t>
            </a:r>
            <a:r>
              <a:rPr lang="vi-VN" sz="2000" b="1" dirty="0">
                <a:solidFill>
                  <a:srgbClr val="002060"/>
                </a:solidFill>
              </a:rPr>
              <a:t>hành </a:t>
            </a:r>
            <a:r>
              <a:rPr lang="vi-VN" sz="2000" b="1" dirty="0" smtClean="0">
                <a:solidFill>
                  <a:srgbClr val="002060"/>
                </a:solidFill>
              </a:rPr>
              <a:t>đọc: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000" dirty="0" smtClean="0">
                <a:solidFill>
                  <a:srgbClr val="002060"/>
                </a:solidFill>
              </a:rPr>
              <a:t>ự </a:t>
            </a:r>
            <a:r>
              <a:rPr lang="vi-VN" sz="2000" dirty="0" smtClean="0">
                <a:solidFill>
                  <a:srgbClr val="002060"/>
                </a:solidFill>
              </a:rPr>
              <a:t>đọc một VB mới có cùng chủ đề và thể loại với VB1 và VB2.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23" y="1876984"/>
            <a:ext cx="2485177" cy="329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05" y="2150984"/>
            <a:ext cx="2375495" cy="3218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7291" y="976396"/>
            <a:ext cx="3803310" cy="461665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798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0"/>
            <a:ext cx="1219828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7565" y="1888909"/>
            <a:ext cx="7829386" cy="2062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Phần </a:t>
            </a:r>
            <a:r>
              <a:rPr lang="en-US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3 </a:t>
            </a:r>
            <a:endParaRPr lang="vi-VN" sz="3200" b="1" dirty="0" smtClean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SÁCH 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GIÁO VIÊN</a:t>
            </a:r>
            <a:r>
              <a:rPr lang="vi-VN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VÀ TÀI LIỆU BỔ TRỢ</a:t>
            </a:r>
            <a:endParaRPr lang="en-US" sz="32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502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1304834"/>
              </p:ext>
            </p:extLst>
          </p:nvPr>
        </p:nvGraphicFramePr>
        <p:xfrm>
          <a:off x="1841600" y="1295400"/>
          <a:ext cx="8128000" cy="484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4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9F758-C9DE-419B-AF04-99173FF6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69F758-C9DE-419B-AF04-99173FF6C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4E26D2-78BC-4CA8-9F51-1F9CA3A2A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54E26D2-78BC-4CA8-9F51-1F9CA3A2A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EEA96B-BB8B-4E67-A8D0-73751899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CEEA96B-BB8B-4E67-A8D0-737518999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D5316F-40CD-42CE-9666-99AD4CC6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5D5316F-40CD-42CE-9666-99AD4CC6A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F57A28-AF6B-49D9-B042-42F023F2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5F57A28-AF6B-49D9-B042-42F023F23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0274B8-C287-45A6-928B-6CBDA38C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E0274B8-C287-45A6-928B-6CBDA38C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C7E8B-F7A1-4BF8-8E0C-3272BA8DA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37C7E8B-F7A1-4BF8-8E0C-3272BA8DA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12A80B-1958-4DA0-92FF-D3EA5D98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B12A80B-1958-4DA0-92FF-D3EA5D98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3" name="Google Shape;151;p48"/>
          <p:cNvSpPr/>
          <p:nvPr/>
        </p:nvSpPr>
        <p:spPr>
          <a:xfrm>
            <a:off x="951345" y="530518"/>
            <a:ext cx="9901382" cy="663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r>
              <a:rPr lang="vi-VN" sz="2000" b="1" dirty="0" smtClean="0">
                <a:solidFill>
                  <a:srgbClr val="002060"/>
                </a:solidFill>
              </a:rPr>
              <a:t>SÁCH GIÁO VIÊN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R="0" lvl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 bài hướng dẫn dạy học trong SGV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hần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Hướng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chung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Hướng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dạy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2000" b="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Mỗi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ướng dẫn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đều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 phần</a:t>
            </a:r>
            <a:r>
              <a:rPr lang="en-US" sz="2000" b="1" i="1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Mục tiêu bài học, Chuẩn bị bài học, Tổ </a:t>
            </a:r>
            <a:r>
              <a:rPr lang="en-US" sz="2000" i="1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chức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200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i="1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dạy</a:t>
            </a:r>
            <a:r>
              <a:rPr lang="en-US" sz="2000" i="1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học.</a:t>
            </a:r>
            <a:r>
              <a:rPr lang="en-US" sz="200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vi-VN" sz="2000" i="0" u="none" strike="noStrike" cap="non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Phương pháp dạy học</a:t>
            </a:r>
          </a:p>
          <a:p>
            <a:pPr marL="139700" algn="just">
              <a:lnSpc>
                <a:spcPct val="150000"/>
              </a:lnSpc>
              <a:spcBef>
                <a:spcPts val="1200"/>
              </a:spcBef>
              <a:buClrTx/>
              <a:buSzPct val="91000"/>
            </a:pPr>
            <a:r>
              <a:rPr lang="vi-VN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 văn 6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 sát định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342900" algn="just">
              <a:lnSpc>
                <a:spcPct val="150000"/>
              </a:lnSpc>
              <a:spcBef>
                <a:spcPts val="1200"/>
              </a:spcBef>
              <a:buClrTx/>
              <a:buSzPct val="91000"/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và phân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342900" algn="just">
              <a:lnSpc>
                <a:spcPct val="150000"/>
              </a:lnSpc>
              <a:spcBef>
                <a:spcPts val="1200"/>
              </a:spcBef>
              <a:buClrTx/>
              <a:buSzPct val="91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hoá các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342900" algn="just">
              <a:lnSpc>
                <a:spcPct val="150000"/>
              </a:lnSpc>
              <a:spcBef>
                <a:spcPts val="1200"/>
              </a:spcBef>
              <a:buClrTx/>
              <a:buSzPct val="91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tính tích cực, chủ động, sáng tạo của HS. 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4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3016" y="986480"/>
            <a:ext cx="94418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BÀI TẬP</a:t>
            </a:r>
          </a:p>
          <a:p>
            <a:pPr algn="ctr">
              <a:lnSpc>
                <a:spcPct val="150000"/>
              </a:lnSpc>
            </a:pPr>
            <a:endParaRPr lang="vi-VN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2 phần: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– 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Câu hỏi và bài tập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–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hai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Hướng dẫn trả lời câu hỏi và làm bài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SBT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 sát các yêu cầu cần đạt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SHS và có mở rộng về ngữ liệu </a:t>
            </a:r>
            <a:r>
              <a:rPr lang="vi-V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vi-V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ngữ liệu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1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4545" y="1443841"/>
            <a:ext cx="9578109" cy="41857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</a:t>
            </a:r>
            <a:r>
              <a:rPr lang="vi-VN" sz="28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NỘI </a:t>
            </a:r>
            <a:r>
              <a:rPr lang="vi-VN" sz="28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DUNG BÁO </a:t>
            </a:r>
            <a:r>
              <a:rPr lang="vi-VN" sz="28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CÁO</a:t>
            </a:r>
          </a:p>
          <a:p>
            <a:pPr>
              <a:lnSpc>
                <a:spcPct val="200000"/>
              </a:lnSpc>
            </a:pP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Mở đầu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nội dung về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</a:t>
            </a:r>
          </a:p>
          <a:p>
            <a:pPr>
              <a:lnSpc>
                <a:spcPct val="20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Những điểm mới của SGK </a:t>
            </a:r>
            <a:r>
              <a:rPr lang="vi-VN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 văn 6</a:t>
            </a:r>
            <a:endParaRPr lang="en-US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E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sách và cấu trúc bài học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E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Sách giáo viên và tài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4545" y="1443841"/>
            <a:ext cx="9578109" cy="41426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 NGỮ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2018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 tiếng Việt và kiến thức văn học được tích hợp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đọc; vận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để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đọc, viết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nói và nghe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1600"/>
            <a:ext cx="12198284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799844"/>
              </p:ext>
            </p:extLst>
          </p:nvPr>
        </p:nvGraphicFramePr>
        <p:xfrm>
          <a:off x="1206500" y="927100"/>
          <a:ext cx="9131300" cy="508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28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01A299-E4D9-494F-95DA-253FD64B6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A01A299-E4D9-494F-95DA-253FD64B6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35FB1-48C6-4531-ADF9-A102CEA7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F635FB1-48C6-4531-ADF9-A102CEA7A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638EAF-7DFF-4561-BFFF-2F8ED00E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9638EAF-7DFF-4561-BFFF-2F8ED00E9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1E44E-1E85-435F-873D-28CC4595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8B1E44E-1E85-435F-873D-28CC45954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4921" y="1713417"/>
            <a:ext cx="9048439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vi-VN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Phần </a:t>
            </a:r>
            <a:r>
              <a:rPr lang="vi-VN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1</a:t>
            </a:r>
            <a:endParaRPr lang="en-US" sz="3200" b="1" dirty="0" smtClean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 algn="ctr">
              <a:lnSpc>
                <a:spcPct val="20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QUAN ĐIỂM BIÊN SOẠN</a:t>
            </a:r>
            <a:endParaRPr lang="vi-VN" sz="32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 algn="ctr">
              <a:lnSpc>
                <a:spcPct val="200000"/>
              </a:lnSpc>
            </a:pPr>
            <a:r>
              <a:rPr lang="vi-VN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NHỮNG </a:t>
            </a:r>
            <a:r>
              <a:rPr lang="vi-VN" sz="3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ĐIỂM </a:t>
            </a:r>
            <a:r>
              <a:rPr lang="en-US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NỔI BẬT</a:t>
            </a:r>
            <a:r>
              <a:rPr lang="vi-VN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CỦA SGK </a:t>
            </a:r>
            <a:r>
              <a:rPr lang="vi-VN" sz="3200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NGỮ VĂN 6</a:t>
            </a:r>
            <a:endParaRPr lang="vi-VN" sz="3200" b="1" i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15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4165651"/>
              </p:ext>
            </p:extLst>
          </p:nvPr>
        </p:nvGraphicFramePr>
        <p:xfrm>
          <a:off x="3009900" y="1676400"/>
          <a:ext cx="8280400" cy="439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279400" y="2171700"/>
            <a:ext cx="2616200" cy="27051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biên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SGK </a:t>
            </a:r>
            <a:r>
              <a:rPr lang="vi-VN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Ngữ văn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92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940EDD-625E-4386-87BD-F88F0CAA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7940EDD-625E-4386-87BD-F88F0CAA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7940EDD-625E-4386-87BD-F88F0CAA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7B57CA-A430-4621-892E-59975180F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87B57CA-A430-4621-892E-59975180F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87B57CA-A430-4621-892E-59975180F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E6B614-F783-4702-82B8-9AD741B3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AE6B614-F783-4702-82B8-9AD741B3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AE6B614-F783-4702-82B8-9AD741B3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4D3141-0851-4F03-9F32-D699B0BE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224D3141-0851-4F03-9F32-D699B0BE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24D3141-0851-4F03-9F32-D699B0BE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0"/>
            <a:ext cx="12198284" cy="685800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05549" y="2391916"/>
            <a:ext cx="4266276" cy="120757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Kết hợp trục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trục thể loại,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lực và phẩm chất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979439" y="3988386"/>
            <a:ext cx="3846561" cy="2438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SzPct val="90000"/>
              <a:buNone/>
            </a:pP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Hệ thống chủ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hướng giá trị, phẩm chất quan trọng cần hình thành và phát triển qua môn Ngữ văn.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57" y="1542473"/>
            <a:ext cx="3835043" cy="4363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9745" y="641960"/>
            <a:ext cx="502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 ĐIỂM </a:t>
            </a:r>
            <a:r>
              <a:rPr lang="vi-VN" sz="28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NỔI </a:t>
            </a:r>
            <a:r>
              <a:rPr lang="vi-VN" sz="28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BẬT</a:t>
            </a:r>
            <a:endParaRPr lang="vi-VN" sz="28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21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169020" y="1270000"/>
            <a:ext cx="2894980" cy="4432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SzPct val="90000"/>
              <a:buNone/>
            </a:pPr>
            <a:r>
              <a:rPr lang="vi-VN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91" y="1076400"/>
            <a:ext cx="3157299" cy="449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90" y="1182300"/>
            <a:ext cx="3382443" cy="44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69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1322</Words>
  <Application>Microsoft Office PowerPoint</Application>
  <PresentationFormat>Custom</PresentationFormat>
  <Paragraphs>107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Kết hợp trục chủ đề và trục thể loại, phát triển hiệu quả năng lực và phẩm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Kiến thức tiếng Việt và văn học được lựa chọn, cài đặt theo yêu cầu phát triển năng lực ngôn ngữ và văn học trong mỗi bài học.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HETHONG</cp:lastModifiedBy>
  <cp:revision>79</cp:revision>
  <dcterms:created xsi:type="dcterms:W3CDTF">2021-01-29T05:16:25Z</dcterms:created>
  <dcterms:modified xsi:type="dcterms:W3CDTF">2021-02-06T09:14:16Z</dcterms:modified>
</cp:coreProperties>
</file>